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7" r:id="rId3"/>
  </p:sldIdLst>
  <p:sldSz cx="7559675" cy="1069181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A34E"/>
    <a:srgbClr val="AACC09"/>
    <a:srgbClr val="FFFF66"/>
    <a:srgbClr val="7F7F7F"/>
    <a:srgbClr val="C8A063"/>
    <a:srgbClr val="FACD6A"/>
    <a:srgbClr val="80D28A"/>
    <a:srgbClr val="9FE296"/>
    <a:srgbClr val="A5E11F"/>
    <a:srgbClr val="E718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08" autoAdjust="0"/>
    <p:restoredTop sz="94660"/>
  </p:normalViewPr>
  <p:slideViewPr>
    <p:cSldViewPr snapToGrid="0">
      <p:cViewPr varScale="1">
        <p:scale>
          <a:sx n="70" d="100"/>
          <a:sy n="70" d="100"/>
        </p:scale>
        <p:origin x="189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1" name="テキスト プレースホルダー 70"/>
          <p:cNvSpPr>
            <a:spLocks noGrp="1"/>
          </p:cNvSpPr>
          <p:nvPr>
            <p:ph type="body" sz="quarter" idx="10" hasCustomPrompt="1"/>
          </p:nvPr>
        </p:nvSpPr>
        <p:spPr>
          <a:xfrm>
            <a:off x="4708524" y="199869"/>
            <a:ext cx="2632075" cy="329113"/>
          </a:xfrm>
        </p:spPr>
        <p:txBody>
          <a:bodyPr>
            <a:normAutofit/>
          </a:bodyPr>
          <a:lstStyle>
            <a:lvl1pPr marL="0" indent="0">
              <a:buNone/>
              <a:defRPr sz="16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zh-CN" dirty="0"/>
              <a:t>20XX</a:t>
            </a:r>
            <a:r>
              <a:rPr kumimoji="1" lang="zh-CN" altLang="en-US" dirty="0"/>
              <a:t>年 春号　〇月～〇月</a:t>
            </a:r>
            <a:endParaRPr kumimoji="1" lang="ja-JP" altLang="en-US" dirty="0"/>
          </a:p>
        </p:txBody>
      </p:sp>
      <p:sp>
        <p:nvSpPr>
          <p:cNvPr id="72" name="テキスト プレースホルダー 70"/>
          <p:cNvSpPr>
            <a:spLocks noGrp="1"/>
          </p:cNvSpPr>
          <p:nvPr>
            <p:ph type="body" sz="quarter" idx="11" hasCustomPrompt="1"/>
          </p:nvPr>
        </p:nvSpPr>
        <p:spPr>
          <a:xfrm rot="21104793">
            <a:off x="5588278" y="1023743"/>
            <a:ext cx="641272" cy="640215"/>
          </a:xfrm>
        </p:spPr>
        <p:txBody>
          <a:bodyPr>
            <a:normAutofit/>
          </a:bodyPr>
          <a:lstStyle>
            <a:lvl1pPr marL="0" indent="0">
              <a:buNone/>
              <a:defRPr sz="1200">
                <a:solidFill>
                  <a:srgbClr val="FFFF00"/>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入会費年会費</a:t>
            </a:r>
          </a:p>
        </p:txBody>
      </p:sp>
      <p:sp>
        <p:nvSpPr>
          <p:cNvPr id="73" name="テキスト プレースホルダー 70"/>
          <p:cNvSpPr>
            <a:spLocks noGrp="1"/>
          </p:cNvSpPr>
          <p:nvPr>
            <p:ph type="body" sz="quarter" idx="12" hasCustomPrompt="1"/>
          </p:nvPr>
        </p:nvSpPr>
        <p:spPr>
          <a:xfrm rot="21078415">
            <a:off x="6229899" y="905785"/>
            <a:ext cx="1120574" cy="640215"/>
          </a:xfrm>
        </p:spPr>
        <p:txBody>
          <a:bodyPr>
            <a:noAutofit/>
          </a:bodyPr>
          <a:lstStyle>
            <a:lvl1pPr marL="0" indent="0">
              <a:buNone/>
              <a:defRPr sz="2400" b="1">
                <a:solidFill>
                  <a:srgbClr val="FFFF00"/>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無料</a:t>
            </a:r>
            <a:r>
              <a:rPr kumimoji="1" lang="en-US" altLang="ja-JP" dirty="0"/>
              <a:t>!</a:t>
            </a:r>
            <a:endParaRPr kumimoji="1" lang="ja-JP" altLang="en-US" dirty="0"/>
          </a:p>
        </p:txBody>
      </p:sp>
      <p:sp>
        <p:nvSpPr>
          <p:cNvPr id="75" name="テキスト プレースホルダー 74"/>
          <p:cNvSpPr>
            <a:spLocks noGrp="1"/>
          </p:cNvSpPr>
          <p:nvPr>
            <p:ph type="body" sz="quarter" idx="13" hasCustomPrompt="1"/>
          </p:nvPr>
        </p:nvSpPr>
        <p:spPr>
          <a:xfrm>
            <a:off x="546893" y="2081213"/>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ここにコース名を入れましょう</a:t>
            </a:r>
          </a:p>
        </p:txBody>
      </p:sp>
      <p:sp>
        <p:nvSpPr>
          <p:cNvPr id="76" name="テキスト プレースホルダー 74"/>
          <p:cNvSpPr>
            <a:spLocks noGrp="1"/>
          </p:cNvSpPr>
          <p:nvPr>
            <p:ph type="body" sz="quarter" idx="14" hasCustomPrompt="1"/>
          </p:nvPr>
        </p:nvSpPr>
        <p:spPr>
          <a:xfrm>
            <a:off x="4207668" y="2081213"/>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ここにコース名を入れましょう</a:t>
            </a:r>
          </a:p>
        </p:txBody>
      </p:sp>
      <p:sp>
        <p:nvSpPr>
          <p:cNvPr id="80" name="テキスト プレースホルダー 79"/>
          <p:cNvSpPr>
            <a:spLocks noGrp="1"/>
          </p:cNvSpPr>
          <p:nvPr>
            <p:ph type="body" sz="quarter" idx="15" hasCustomPrompt="1"/>
          </p:nvPr>
        </p:nvSpPr>
        <p:spPr>
          <a:xfrm>
            <a:off x="1709736" y="2503888"/>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a:t>
            </a:r>
          </a:p>
          <a:p>
            <a:pPr lvl="0"/>
            <a:endParaRPr kumimoji="1" lang="ja-JP" altLang="en-US" dirty="0"/>
          </a:p>
        </p:txBody>
      </p:sp>
      <p:sp>
        <p:nvSpPr>
          <p:cNvPr id="81" name="テキスト プレースホルダー 79"/>
          <p:cNvSpPr>
            <a:spLocks noGrp="1"/>
          </p:cNvSpPr>
          <p:nvPr>
            <p:ph type="body" sz="quarter" idx="16" hasCustomPrompt="1"/>
          </p:nvPr>
        </p:nvSpPr>
        <p:spPr>
          <a:xfrm>
            <a:off x="1709736" y="318888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84" name="図プレースホルダー 83"/>
          <p:cNvSpPr>
            <a:spLocks noGrp="1"/>
          </p:cNvSpPr>
          <p:nvPr>
            <p:ph type="pic" sz="quarter" idx="17" hasCustomPrompt="1"/>
          </p:nvPr>
        </p:nvSpPr>
        <p:spPr>
          <a:xfrm>
            <a:off x="314325" y="2503487"/>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85" name="テキスト プレースホルダー 79"/>
          <p:cNvSpPr>
            <a:spLocks noGrp="1"/>
          </p:cNvSpPr>
          <p:nvPr>
            <p:ph type="body" sz="quarter" idx="18" hasCustomPrompt="1"/>
          </p:nvPr>
        </p:nvSpPr>
        <p:spPr>
          <a:xfrm>
            <a:off x="5367336" y="2503888"/>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a:t>
            </a:r>
          </a:p>
          <a:p>
            <a:pPr lvl="0"/>
            <a:endParaRPr kumimoji="1" lang="ja-JP" altLang="en-US" dirty="0"/>
          </a:p>
        </p:txBody>
      </p:sp>
      <p:sp>
        <p:nvSpPr>
          <p:cNvPr id="86" name="テキスト プレースホルダー 79"/>
          <p:cNvSpPr>
            <a:spLocks noGrp="1"/>
          </p:cNvSpPr>
          <p:nvPr>
            <p:ph type="body" sz="quarter" idx="19" hasCustomPrompt="1"/>
          </p:nvPr>
        </p:nvSpPr>
        <p:spPr>
          <a:xfrm>
            <a:off x="5367336" y="318888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87" name="図プレースホルダー 86"/>
          <p:cNvSpPr>
            <a:spLocks noGrp="1"/>
          </p:cNvSpPr>
          <p:nvPr>
            <p:ph type="pic" sz="quarter" idx="20" hasCustomPrompt="1"/>
          </p:nvPr>
        </p:nvSpPr>
        <p:spPr>
          <a:xfrm>
            <a:off x="3971925" y="2503487"/>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3"/>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112" name="テキスト プレースホルダー 74"/>
          <p:cNvSpPr>
            <a:spLocks noGrp="1"/>
          </p:cNvSpPr>
          <p:nvPr>
            <p:ph type="body" sz="quarter" idx="21" hasCustomPrompt="1"/>
          </p:nvPr>
        </p:nvSpPr>
        <p:spPr>
          <a:xfrm>
            <a:off x="546893" y="3919538"/>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ここにコース名を入れましょう</a:t>
            </a:r>
          </a:p>
        </p:txBody>
      </p:sp>
      <p:sp>
        <p:nvSpPr>
          <p:cNvPr id="113" name="テキスト プレースホルダー 74"/>
          <p:cNvSpPr>
            <a:spLocks noGrp="1"/>
          </p:cNvSpPr>
          <p:nvPr>
            <p:ph type="body" sz="quarter" idx="22" hasCustomPrompt="1"/>
          </p:nvPr>
        </p:nvSpPr>
        <p:spPr>
          <a:xfrm>
            <a:off x="4207668" y="3919538"/>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ここにコース名を入れましょう</a:t>
            </a:r>
          </a:p>
        </p:txBody>
      </p:sp>
      <p:sp>
        <p:nvSpPr>
          <p:cNvPr id="114" name="テキスト プレースホルダー 79"/>
          <p:cNvSpPr>
            <a:spLocks noGrp="1"/>
          </p:cNvSpPr>
          <p:nvPr>
            <p:ph type="body" sz="quarter" idx="23" hasCustomPrompt="1"/>
          </p:nvPr>
        </p:nvSpPr>
        <p:spPr>
          <a:xfrm>
            <a:off x="1709736" y="4342213"/>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a:t>
            </a:r>
          </a:p>
          <a:p>
            <a:pPr lvl="0"/>
            <a:endParaRPr kumimoji="1" lang="ja-JP" altLang="en-US" dirty="0"/>
          </a:p>
        </p:txBody>
      </p:sp>
      <p:sp>
        <p:nvSpPr>
          <p:cNvPr id="115" name="テキスト プレースホルダー 79"/>
          <p:cNvSpPr>
            <a:spLocks noGrp="1"/>
          </p:cNvSpPr>
          <p:nvPr>
            <p:ph type="body" sz="quarter" idx="24" hasCustomPrompt="1"/>
          </p:nvPr>
        </p:nvSpPr>
        <p:spPr>
          <a:xfrm>
            <a:off x="1709736" y="5027211"/>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116" name="図プレースホルダー 115"/>
          <p:cNvSpPr>
            <a:spLocks noGrp="1"/>
          </p:cNvSpPr>
          <p:nvPr>
            <p:ph type="pic" sz="quarter" idx="25" hasCustomPrompt="1"/>
          </p:nvPr>
        </p:nvSpPr>
        <p:spPr>
          <a:xfrm>
            <a:off x="314325" y="4341812"/>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3"/>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117" name="テキスト プレースホルダー 79"/>
          <p:cNvSpPr>
            <a:spLocks noGrp="1"/>
          </p:cNvSpPr>
          <p:nvPr>
            <p:ph type="body" sz="quarter" idx="26" hasCustomPrompt="1"/>
          </p:nvPr>
        </p:nvSpPr>
        <p:spPr>
          <a:xfrm>
            <a:off x="5367336" y="4342213"/>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a:t>
            </a:r>
          </a:p>
          <a:p>
            <a:pPr lvl="0"/>
            <a:endParaRPr kumimoji="1" lang="ja-JP" altLang="en-US" dirty="0"/>
          </a:p>
        </p:txBody>
      </p:sp>
      <p:sp>
        <p:nvSpPr>
          <p:cNvPr id="118" name="テキスト プレースホルダー 79"/>
          <p:cNvSpPr>
            <a:spLocks noGrp="1"/>
          </p:cNvSpPr>
          <p:nvPr>
            <p:ph type="body" sz="quarter" idx="27" hasCustomPrompt="1"/>
          </p:nvPr>
        </p:nvSpPr>
        <p:spPr>
          <a:xfrm>
            <a:off x="5367336" y="5027211"/>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119" name="図プレースホルダー 118"/>
          <p:cNvSpPr>
            <a:spLocks noGrp="1"/>
          </p:cNvSpPr>
          <p:nvPr>
            <p:ph type="pic" sz="quarter" idx="28" hasCustomPrompt="1"/>
          </p:nvPr>
        </p:nvSpPr>
        <p:spPr>
          <a:xfrm>
            <a:off x="3971925" y="4341812"/>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128" name="テキスト プレースホルダー 74"/>
          <p:cNvSpPr>
            <a:spLocks noGrp="1"/>
          </p:cNvSpPr>
          <p:nvPr>
            <p:ph type="body" sz="quarter" idx="29" hasCustomPrompt="1"/>
          </p:nvPr>
        </p:nvSpPr>
        <p:spPr>
          <a:xfrm>
            <a:off x="546893" y="5761246"/>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ここにコース名を入れましょう</a:t>
            </a:r>
          </a:p>
        </p:txBody>
      </p:sp>
      <p:sp>
        <p:nvSpPr>
          <p:cNvPr id="129" name="テキスト プレースホルダー 74"/>
          <p:cNvSpPr>
            <a:spLocks noGrp="1"/>
          </p:cNvSpPr>
          <p:nvPr>
            <p:ph type="body" sz="quarter" idx="30" hasCustomPrompt="1"/>
          </p:nvPr>
        </p:nvSpPr>
        <p:spPr>
          <a:xfrm>
            <a:off x="4207668" y="5761246"/>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ここにコース名を入れましょう</a:t>
            </a:r>
          </a:p>
        </p:txBody>
      </p:sp>
      <p:sp>
        <p:nvSpPr>
          <p:cNvPr id="130" name="テキスト プレースホルダー 79"/>
          <p:cNvSpPr>
            <a:spLocks noGrp="1"/>
          </p:cNvSpPr>
          <p:nvPr>
            <p:ph type="body" sz="quarter" idx="31" hasCustomPrompt="1"/>
          </p:nvPr>
        </p:nvSpPr>
        <p:spPr>
          <a:xfrm>
            <a:off x="1709736" y="6183921"/>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a:t>
            </a:r>
          </a:p>
          <a:p>
            <a:pPr lvl="0"/>
            <a:endParaRPr kumimoji="1" lang="ja-JP" altLang="en-US" dirty="0"/>
          </a:p>
        </p:txBody>
      </p:sp>
      <p:sp>
        <p:nvSpPr>
          <p:cNvPr id="131" name="テキスト プレースホルダー 79"/>
          <p:cNvSpPr>
            <a:spLocks noGrp="1"/>
          </p:cNvSpPr>
          <p:nvPr>
            <p:ph type="body" sz="quarter" idx="32" hasCustomPrompt="1"/>
          </p:nvPr>
        </p:nvSpPr>
        <p:spPr>
          <a:xfrm>
            <a:off x="1709736" y="6868919"/>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132" name="図プレースホルダー 131"/>
          <p:cNvSpPr>
            <a:spLocks noGrp="1"/>
          </p:cNvSpPr>
          <p:nvPr>
            <p:ph type="pic" sz="quarter" idx="33" hasCustomPrompt="1"/>
          </p:nvPr>
        </p:nvSpPr>
        <p:spPr>
          <a:xfrm>
            <a:off x="314325" y="6183520"/>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133" name="テキスト プレースホルダー 79"/>
          <p:cNvSpPr>
            <a:spLocks noGrp="1"/>
          </p:cNvSpPr>
          <p:nvPr>
            <p:ph type="body" sz="quarter" idx="34" hasCustomPrompt="1"/>
          </p:nvPr>
        </p:nvSpPr>
        <p:spPr>
          <a:xfrm>
            <a:off x="5367336" y="6183921"/>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a:t>
            </a:r>
          </a:p>
          <a:p>
            <a:pPr lvl="0"/>
            <a:endParaRPr kumimoji="1" lang="ja-JP" altLang="en-US" dirty="0"/>
          </a:p>
        </p:txBody>
      </p:sp>
      <p:sp>
        <p:nvSpPr>
          <p:cNvPr id="134" name="テキスト プレースホルダー 79"/>
          <p:cNvSpPr>
            <a:spLocks noGrp="1"/>
          </p:cNvSpPr>
          <p:nvPr>
            <p:ph type="body" sz="quarter" idx="35" hasCustomPrompt="1"/>
          </p:nvPr>
        </p:nvSpPr>
        <p:spPr>
          <a:xfrm>
            <a:off x="5367336" y="6868919"/>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135" name="図プレースホルダー 134"/>
          <p:cNvSpPr>
            <a:spLocks noGrp="1"/>
          </p:cNvSpPr>
          <p:nvPr>
            <p:ph type="pic" sz="quarter" idx="36" hasCustomPrompt="1"/>
          </p:nvPr>
        </p:nvSpPr>
        <p:spPr>
          <a:xfrm>
            <a:off x="3971925" y="6183520"/>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3"/>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144" name="テキスト プレースホルダー 74"/>
          <p:cNvSpPr>
            <a:spLocks noGrp="1"/>
          </p:cNvSpPr>
          <p:nvPr>
            <p:ph type="body" sz="quarter" idx="37" hasCustomPrompt="1"/>
          </p:nvPr>
        </p:nvSpPr>
        <p:spPr>
          <a:xfrm>
            <a:off x="546893" y="7603355"/>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ここにコース名を入れましょう</a:t>
            </a:r>
          </a:p>
        </p:txBody>
      </p:sp>
      <p:sp>
        <p:nvSpPr>
          <p:cNvPr id="145" name="テキスト プレースホルダー 74"/>
          <p:cNvSpPr>
            <a:spLocks noGrp="1"/>
          </p:cNvSpPr>
          <p:nvPr>
            <p:ph type="body" sz="quarter" idx="38" hasCustomPrompt="1"/>
          </p:nvPr>
        </p:nvSpPr>
        <p:spPr>
          <a:xfrm>
            <a:off x="4207668" y="7603355"/>
            <a:ext cx="3050382" cy="398054"/>
          </a:xfrm>
        </p:spPr>
        <p:txBody>
          <a:bodyPr>
            <a:normAutofit/>
          </a:bodyPr>
          <a:lstStyle>
            <a:lvl1pPr marL="0" indent="0">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ここにコース名を入れましょう</a:t>
            </a:r>
          </a:p>
        </p:txBody>
      </p:sp>
      <p:sp>
        <p:nvSpPr>
          <p:cNvPr id="146" name="テキスト プレースホルダー 79"/>
          <p:cNvSpPr>
            <a:spLocks noGrp="1"/>
          </p:cNvSpPr>
          <p:nvPr>
            <p:ph type="body" sz="quarter" idx="39" hasCustomPrompt="1"/>
          </p:nvPr>
        </p:nvSpPr>
        <p:spPr>
          <a:xfrm>
            <a:off x="1709736" y="8026030"/>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a:t>
            </a:r>
          </a:p>
          <a:p>
            <a:pPr lvl="0"/>
            <a:endParaRPr kumimoji="1" lang="ja-JP" altLang="en-US" dirty="0"/>
          </a:p>
        </p:txBody>
      </p:sp>
      <p:sp>
        <p:nvSpPr>
          <p:cNvPr id="147" name="テキスト プレースホルダー 79"/>
          <p:cNvSpPr>
            <a:spLocks noGrp="1"/>
          </p:cNvSpPr>
          <p:nvPr>
            <p:ph type="body" sz="quarter" idx="40" hasCustomPrompt="1"/>
          </p:nvPr>
        </p:nvSpPr>
        <p:spPr>
          <a:xfrm>
            <a:off x="1709736" y="8711028"/>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148" name="図プレースホルダー 147"/>
          <p:cNvSpPr>
            <a:spLocks noGrp="1"/>
          </p:cNvSpPr>
          <p:nvPr>
            <p:ph type="pic" sz="quarter" idx="41" hasCustomPrompt="1"/>
          </p:nvPr>
        </p:nvSpPr>
        <p:spPr>
          <a:xfrm>
            <a:off x="314325" y="8025629"/>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3"/>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149" name="テキスト プレースホルダー 79"/>
          <p:cNvSpPr>
            <a:spLocks noGrp="1"/>
          </p:cNvSpPr>
          <p:nvPr>
            <p:ph type="body" sz="quarter" idx="42" hasCustomPrompt="1"/>
          </p:nvPr>
        </p:nvSpPr>
        <p:spPr>
          <a:xfrm>
            <a:off x="5367336" y="8026030"/>
            <a:ext cx="2062164" cy="718139"/>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a:t>
            </a:r>
          </a:p>
          <a:p>
            <a:pPr lvl="0"/>
            <a:endParaRPr kumimoji="1" lang="ja-JP" altLang="en-US" dirty="0"/>
          </a:p>
        </p:txBody>
      </p:sp>
      <p:sp>
        <p:nvSpPr>
          <p:cNvPr id="150" name="テキスト プレースホルダー 79"/>
          <p:cNvSpPr>
            <a:spLocks noGrp="1"/>
          </p:cNvSpPr>
          <p:nvPr>
            <p:ph type="body" sz="quarter" idx="43" hasCustomPrompt="1"/>
          </p:nvPr>
        </p:nvSpPr>
        <p:spPr>
          <a:xfrm>
            <a:off x="5367336" y="8711028"/>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rgbClr val="60381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151" name="図プレースホルダー 150"/>
          <p:cNvSpPr>
            <a:spLocks noGrp="1"/>
          </p:cNvSpPr>
          <p:nvPr>
            <p:ph type="pic" sz="quarter" idx="44" hasCustomPrompt="1"/>
          </p:nvPr>
        </p:nvSpPr>
        <p:spPr>
          <a:xfrm>
            <a:off x="3971925" y="8025629"/>
            <a:ext cx="1381125" cy="1181100"/>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152" name="テキスト プレースホルダー 74"/>
          <p:cNvSpPr>
            <a:spLocks noGrp="1"/>
          </p:cNvSpPr>
          <p:nvPr>
            <p:ph type="body" sz="quarter" idx="45" hasCustomPrompt="1"/>
          </p:nvPr>
        </p:nvSpPr>
        <p:spPr>
          <a:xfrm>
            <a:off x="172714" y="9666869"/>
            <a:ext cx="4122283" cy="663829"/>
          </a:xfrm>
        </p:spPr>
        <p:txBody>
          <a:bodyPr>
            <a:noAutofit/>
          </a:bodyPr>
          <a:lstStyle>
            <a:lvl1pPr marL="0" indent="0">
              <a:buNone/>
              <a:defRPr sz="30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〇〇〇〇文化センター</a:t>
            </a:r>
          </a:p>
        </p:txBody>
      </p:sp>
      <p:sp>
        <p:nvSpPr>
          <p:cNvPr id="153" name="テキスト プレースホルダー 74"/>
          <p:cNvSpPr>
            <a:spLocks noGrp="1"/>
          </p:cNvSpPr>
          <p:nvPr>
            <p:ph type="body" sz="quarter" idx="46" hasCustomPrompt="1"/>
          </p:nvPr>
        </p:nvSpPr>
        <p:spPr>
          <a:xfrm>
            <a:off x="4294997" y="9666869"/>
            <a:ext cx="3134503" cy="663829"/>
          </a:xfrm>
        </p:spPr>
        <p:txBody>
          <a:bodyPr>
            <a:noAutofit/>
          </a:bodyPr>
          <a:lstStyle>
            <a:lvl1pPr marL="0" indent="0">
              <a:buNone/>
              <a:defRPr sz="30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00-0000-0000</a:t>
            </a:r>
            <a:endParaRPr kumimoji="1" lang="ja-JP" altLang="en-US" dirty="0"/>
          </a:p>
        </p:txBody>
      </p:sp>
      <p:sp>
        <p:nvSpPr>
          <p:cNvPr id="154" name="テキスト プレースホルダー 74"/>
          <p:cNvSpPr>
            <a:spLocks noGrp="1"/>
          </p:cNvSpPr>
          <p:nvPr>
            <p:ph type="body" sz="quarter" idx="47" hasCustomPrompt="1"/>
          </p:nvPr>
        </p:nvSpPr>
        <p:spPr>
          <a:xfrm>
            <a:off x="172715" y="10117629"/>
            <a:ext cx="2357126" cy="325543"/>
          </a:xfrm>
        </p:spPr>
        <p:txBody>
          <a:bodyPr>
            <a:noAutofit/>
          </a:bodyPr>
          <a:lstStyle>
            <a:lvl1pPr marL="0" indent="0">
              <a:buNone/>
              <a:defRPr sz="1200" b="1">
                <a:solidFill>
                  <a:srgbClr val="DDD3C9"/>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〇〇〇市〇〇〇町</a:t>
            </a:r>
            <a:r>
              <a:rPr kumimoji="1" lang="en-US" altLang="ja-JP" dirty="0"/>
              <a:t>XXX-XXXX</a:t>
            </a:r>
            <a:r>
              <a:rPr kumimoji="1" lang="ja-JP" altLang="en-US" dirty="0"/>
              <a:t>　</a:t>
            </a:r>
          </a:p>
        </p:txBody>
      </p:sp>
      <p:sp>
        <p:nvSpPr>
          <p:cNvPr id="155" name="テキスト プレースホルダー 74"/>
          <p:cNvSpPr>
            <a:spLocks noGrp="1"/>
          </p:cNvSpPr>
          <p:nvPr>
            <p:ph type="body" sz="quarter" idx="48" hasCustomPrompt="1"/>
          </p:nvPr>
        </p:nvSpPr>
        <p:spPr>
          <a:xfrm>
            <a:off x="2626107" y="10117629"/>
            <a:ext cx="2387854" cy="325543"/>
          </a:xfrm>
        </p:spPr>
        <p:txBody>
          <a:bodyPr>
            <a:noAutofit/>
          </a:bodyPr>
          <a:lstStyle>
            <a:lvl1pPr marL="0" indent="0">
              <a:buNone/>
              <a:defRPr sz="1200" b="1">
                <a:solidFill>
                  <a:srgbClr val="DDD3C9"/>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zh-TW" altLang="en-US" dirty="0"/>
              <a:t>受付時間</a:t>
            </a:r>
            <a:r>
              <a:rPr kumimoji="1" lang="ja-JP" altLang="en-US" dirty="0"/>
              <a:t>　</a:t>
            </a:r>
            <a:r>
              <a:rPr kumimoji="1" lang="en-US" altLang="ja-JP" dirty="0"/>
              <a:t>00</a:t>
            </a:r>
            <a:r>
              <a:rPr kumimoji="1" lang="zh-TW" altLang="en-US" dirty="0"/>
              <a:t>：</a:t>
            </a:r>
            <a:r>
              <a:rPr kumimoji="1" lang="en-US" altLang="zh-TW" dirty="0"/>
              <a:t>00</a:t>
            </a:r>
            <a:r>
              <a:rPr kumimoji="1" lang="zh-TW" altLang="en-US" dirty="0"/>
              <a:t>～</a:t>
            </a:r>
            <a:r>
              <a:rPr kumimoji="1" lang="en-US" altLang="zh-TW" dirty="0"/>
              <a:t>00</a:t>
            </a:r>
            <a:r>
              <a:rPr kumimoji="1" lang="zh-TW" altLang="en-US" dirty="0"/>
              <a:t>：</a:t>
            </a:r>
            <a:r>
              <a:rPr kumimoji="1" lang="en-US" altLang="zh-TW" dirty="0"/>
              <a:t>00</a:t>
            </a:r>
            <a:endParaRPr kumimoji="1" lang="ja-JP" altLang="en-US" dirty="0"/>
          </a:p>
        </p:txBody>
      </p:sp>
      <p:sp>
        <p:nvSpPr>
          <p:cNvPr id="156" name="テキスト プレースホルダー 74"/>
          <p:cNvSpPr>
            <a:spLocks noGrp="1"/>
          </p:cNvSpPr>
          <p:nvPr>
            <p:ph type="body" sz="quarter" idx="49" hasCustomPrompt="1"/>
          </p:nvPr>
        </p:nvSpPr>
        <p:spPr>
          <a:xfrm>
            <a:off x="5075950" y="10117629"/>
            <a:ext cx="2392463" cy="325543"/>
          </a:xfrm>
        </p:spPr>
        <p:txBody>
          <a:bodyPr>
            <a:noAutofit/>
          </a:bodyPr>
          <a:lstStyle>
            <a:lvl1pPr marL="0" indent="0">
              <a:buNone/>
              <a:defRPr sz="1200" b="1">
                <a:solidFill>
                  <a:srgbClr val="DDD3C9"/>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http://XXXX_sample.aa.jp</a:t>
            </a:r>
            <a:endParaRPr kumimoji="1" lang="ja-JP" altLang="en-US" dirty="0"/>
          </a:p>
        </p:txBody>
      </p:sp>
      <p:sp>
        <p:nvSpPr>
          <p:cNvPr id="157" name="テキスト プレースホルダー 74"/>
          <p:cNvSpPr>
            <a:spLocks noGrp="1"/>
          </p:cNvSpPr>
          <p:nvPr>
            <p:ph type="body" sz="quarter" idx="50" hasCustomPrompt="1"/>
          </p:nvPr>
        </p:nvSpPr>
        <p:spPr>
          <a:xfrm>
            <a:off x="172714" y="10384329"/>
            <a:ext cx="7256785" cy="258379"/>
          </a:xfrm>
        </p:spPr>
        <p:txBody>
          <a:bodyPr>
            <a:noAutofit/>
          </a:bodyPr>
          <a:lstStyle>
            <a:lvl1pPr marL="0" indent="0">
              <a:buNone/>
              <a:defRPr sz="800" b="0">
                <a:solidFill>
                  <a:srgbClr val="DDD3C9"/>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a:t>
            </a:r>
            <a:r>
              <a:rPr kumimoji="1" lang="ja-JP" altLang="en-US" dirty="0"/>
              <a:t>ここに注意事項などを入れましょう。ここに注意事項などを入れましょう。ここに注意事項などを入れましょう。ここに注意事項などを入れましょう。</a:t>
            </a:r>
          </a:p>
        </p:txBody>
      </p:sp>
    </p:spTree>
    <p:extLst>
      <p:ext uri="{BB962C8B-B14F-4D97-AF65-F5344CB8AC3E}">
        <p14:creationId xmlns:p14="http://schemas.microsoft.com/office/powerpoint/2010/main" val="1410235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セクション見出し">
    <p:spTree>
      <p:nvGrpSpPr>
        <p:cNvPr id="1" name=""/>
        <p:cNvGrpSpPr/>
        <p:nvPr/>
      </p:nvGrpSpPr>
      <p:grpSpPr>
        <a:xfrm>
          <a:off x="0" y="0"/>
          <a:ext cx="0" cy="0"/>
          <a:chOff x="0" y="0"/>
          <a:chExt cx="0" cy="0"/>
        </a:xfrm>
      </p:grpSpPr>
      <p:sp>
        <p:nvSpPr>
          <p:cNvPr id="56" name="テキスト プレースホルダー 74"/>
          <p:cNvSpPr>
            <a:spLocks noGrp="1"/>
          </p:cNvSpPr>
          <p:nvPr userDrawn="1">
            <p:ph type="body" sz="quarter" idx="45" hasCustomPrompt="1"/>
          </p:nvPr>
        </p:nvSpPr>
        <p:spPr>
          <a:xfrm>
            <a:off x="172714" y="9495614"/>
            <a:ext cx="4806157" cy="663829"/>
          </a:xfrm>
        </p:spPr>
        <p:txBody>
          <a:bodyPr>
            <a:noAutofit/>
          </a:bodyPr>
          <a:lstStyle>
            <a:lvl1pPr marL="0" indent="0">
              <a:buNone/>
              <a:defRPr sz="30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a:t>〇〇〇〇文化センター</a:t>
            </a:r>
          </a:p>
        </p:txBody>
      </p:sp>
      <p:sp>
        <p:nvSpPr>
          <p:cNvPr id="57" name="テキスト プレースホルダー 74"/>
          <p:cNvSpPr>
            <a:spLocks noGrp="1"/>
          </p:cNvSpPr>
          <p:nvPr userDrawn="1">
            <p:ph type="body" sz="quarter" idx="46" hasCustomPrompt="1"/>
          </p:nvPr>
        </p:nvSpPr>
        <p:spPr>
          <a:xfrm>
            <a:off x="4294997" y="9492130"/>
            <a:ext cx="3134503" cy="663829"/>
          </a:xfrm>
        </p:spPr>
        <p:txBody>
          <a:bodyPr>
            <a:noAutofit/>
          </a:bodyPr>
          <a:lstStyle>
            <a:lvl1pPr marL="0" indent="0">
              <a:buNone/>
              <a:defRPr sz="36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en-US" altLang="ja-JP" dirty="0"/>
              <a:t>00-0000-0000</a:t>
            </a:r>
            <a:endParaRPr kumimoji="1" lang="ja-JP" altLang="en-US" dirty="0"/>
          </a:p>
        </p:txBody>
      </p:sp>
      <p:sp>
        <p:nvSpPr>
          <p:cNvPr id="58" name="テキスト プレースホルダー 74"/>
          <p:cNvSpPr>
            <a:spLocks noGrp="1"/>
          </p:cNvSpPr>
          <p:nvPr userDrawn="1">
            <p:ph type="body" sz="quarter" idx="47" hasCustomPrompt="1"/>
          </p:nvPr>
        </p:nvSpPr>
        <p:spPr>
          <a:xfrm>
            <a:off x="172715" y="10013049"/>
            <a:ext cx="2357126" cy="325543"/>
          </a:xfrm>
        </p:spPr>
        <p:txBody>
          <a:bodyPr>
            <a:noAutofit/>
          </a:bodyPr>
          <a:lstStyle>
            <a:lvl1pPr marL="0" indent="0">
              <a:buNone/>
              <a:defRPr sz="14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a:t>〇〇〇市〇〇〇町</a:t>
            </a:r>
            <a:r>
              <a:rPr kumimoji="1" lang="en-US" altLang="ja-JP" dirty="0"/>
              <a:t>XXX-XXXX</a:t>
            </a:r>
            <a:r>
              <a:rPr kumimoji="1" lang="ja-JP" altLang="en-US" dirty="0"/>
              <a:t>　</a:t>
            </a:r>
          </a:p>
        </p:txBody>
      </p:sp>
      <p:sp>
        <p:nvSpPr>
          <p:cNvPr id="59" name="テキスト プレースホルダー 74"/>
          <p:cNvSpPr>
            <a:spLocks noGrp="1"/>
          </p:cNvSpPr>
          <p:nvPr userDrawn="1">
            <p:ph type="body" sz="quarter" idx="48" hasCustomPrompt="1"/>
          </p:nvPr>
        </p:nvSpPr>
        <p:spPr>
          <a:xfrm>
            <a:off x="2626107" y="10013049"/>
            <a:ext cx="2387854" cy="325543"/>
          </a:xfrm>
        </p:spPr>
        <p:txBody>
          <a:bodyPr>
            <a:noAutofit/>
          </a:bodyPr>
          <a:lstStyle>
            <a:lvl1pPr marL="0" indent="0">
              <a:buNone/>
              <a:defRPr sz="14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zh-TW" altLang="en-US" dirty="0"/>
              <a:t>受付時間</a:t>
            </a:r>
            <a:r>
              <a:rPr kumimoji="1" lang="ja-JP" altLang="en-US" dirty="0"/>
              <a:t>　</a:t>
            </a:r>
            <a:r>
              <a:rPr kumimoji="1" lang="en-US" altLang="ja-JP" dirty="0"/>
              <a:t>00</a:t>
            </a:r>
            <a:r>
              <a:rPr kumimoji="1" lang="zh-TW" altLang="en-US" dirty="0"/>
              <a:t>：</a:t>
            </a:r>
            <a:r>
              <a:rPr kumimoji="1" lang="en-US" altLang="zh-TW" dirty="0"/>
              <a:t>00</a:t>
            </a:r>
            <a:r>
              <a:rPr kumimoji="1" lang="zh-TW" altLang="en-US" dirty="0"/>
              <a:t>～</a:t>
            </a:r>
            <a:r>
              <a:rPr kumimoji="1" lang="en-US" altLang="zh-TW" dirty="0"/>
              <a:t>00</a:t>
            </a:r>
            <a:r>
              <a:rPr kumimoji="1" lang="zh-TW" altLang="en-US" dirty="0"/>
              <a:t>：</a:t>
            </a:r>
            <a:r>
              <a:rPr kumimoji="1" lang="en-US" altLang="zh-TW" dirty="0"/>
              <a:t>00</a:t>
            </a:r>
            <a:endParaRPr kumimoji="1" lang="ja-JP" altLang="en-US" dirty="0"/>
          </a:p>
        </p:txBody>
      </p:sp>
      <p:sp>
        <p:nvSpPr>
          <p:cNvPr id="60" name="テキスト プレースホルダー 74"/>
          <p:cNvSpPr>
            <a:spLocks noGrp="1"/>
          </p:cNvSpPr>
          <p:nvPr userDrawn="1">
            <p:ph type="body" sz="quarter" idx="49" hasCustomPrompt="1"/>
          </p:nvPr>
        </p:nvSpPr>
        <p:spPr>
          <a:xfrm>
            <a:off x="5075950" y="10013049"/>
            <a:ext cx="2392463" cy="325543"/>
          </a:xfrm>
        </p:spPr>
        <p:txBody>
          <a:bodyPr>
            <a:noAutofit/>
          </a:bodyPr>
          <a:lstStyle>
            <a:lvl1pPr marL="0" indent="0">
              <a:buNone/>
              <a:defRPr sz="1400" b="1">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en-US" altLang="ja-JP" dirty="0"/>
              <a:t>http://XXXX_sample.aa.jp</a:t>
            </a:r>
            <a:endParaRPr kumimoji="1" lang="ja-JP" altLang="en-US" dirty="0"/>
          </a:p>
        </p:txBody>
      </p:sp>
      <p:sp>
        <p:nvSpPr>
          <p:cNvPr id="61" name="テキスト プレースホルダー 74"/>
          <p:cNvSpPr>
            <a:spLocks noGrp="1"/>
          </p:cNvSpPr>
          <p:nvPr userDrawn="1">
            <p:ph type="body" sz="quarter" idx="50" hasCustomPrompt="1"/>
          </p:nvPr>
        </p:nvSpPr>
        <p:spPr>
          <a:xfrm>
            <a:off x="172714" y="10279749"/>
            <a:ext cx="7256785" cy="258379"/>
          </a:xfrm>
        </p:spPr>
        <p:txBody>
          <a:bodyPr>
            <a:noAutofit/>
          </a:bodyPr>
          <a:lstStyle>
            <a:lvl1pPr marL="0" indent="0">
              <a:buNone/>
              <a:defRPr sz="800" b="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lvl="0"/>
            <a:r>
              <a:rPr kumimoji="1" lang="en-US" altLang="ja-JP" dirty="0"/>
              <a:t>※</a:t>
            </a:r>
            <a:r>
              <a:rPr kumimoji="1" lang="ja-JP" altLang="en-US" dirty="0"/>
              <a:t>ここに注意事項などを入れましょう。ここに注意事項などを入れましょう。ここに注意事項などを入れましょう。ここに注意事項などを入れましょう。</a:t>
            </a:r>
          </a:p>
        </p:txBody>
      </p:sp>
      <p:sp>
        <p:nvSpPr>
          <p:cNvPr id="71" name="テキスト プレースホルダー 74"/>
          <p:cNvSpPr>
            <a:spLocks noGrp="1"/>
          </p:cNvSpPr>
          <p:nvPr userDrawn="1">
            <p:ph type="body" sz="quarter" idx="13" hasCustomPrompt="1"/>
          </p:nvPr>
        </p:nvSpPr>
        <p:spPr>
          <a:xfrm>
            <a:off x="834607" y="21828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a:t>コース名を入れましょう</a:t>
            </a:r>
          </a:p>
        </p:txBody>
      </p:sp>
      <p:sp>
        <p:nvSpPr>
          <p:cNvPr id="72" name="テキスト プレースホルダー 79"/>
          <p:cNvSpPr>
            <a:spLocks noGrp="1"/>
          </p:cNvSpPr>
          <p:nvPr userDrawn="1">
            <p:ph type="body" sz="quarter" idx="15" hasCustomPrompt="1"/>
          </p:nvPr>
        </p:nvSpPr>
        <p:spPr>
          <a:xfrm>
            <a:off x="1757271" y="26054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ここにコピーを入れましょう。ここにコピーを入れましょう。ここにコピーを入れましょう。ここにコピーを入れましょう。</a:t>
            </a:r>
          </a:p>
          <a:p>
            <a:pPr lvl="0"/>
            <a:endParaRPr kumimoji="1" lang="ja-JP" altLang="en-US" dirty="0"/>
          </a:p>
        </p:txBody>
      </p:sp>
      <p:sp>
        <p:nvSpPr>
          <p:cNvPr id="73" name="テキスト プレースホルダー 79"/>
          <p:cNvSpPr>
            <a:spLocks noGrp="1"/>
          </p:cNvSpPr>
          <p:nvPr userDrawn="1">
            <p:ph type="body" sz="quarter" idx="16" hasCustomPrompt="1"/>
          </p:nvPr>
        </p:nvSpPr>
        <p:spPr>
          <a:xfrm>
            <a:off x="1757271" y="36323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74" name="図プレースホルダー 83"/>
          <p:cNvSpPr>
            <a:spLocks noGrp="1"/>
          </p:cNvSpPr>
          <p:nvPr userDrawn="1">
            <p:ph type="pic" sz="quarter" idx="17" hasCustomPrompt="1"/>
          </p:nvPr>
        </p:nvSpPr>
        <p:spPr>
          <a:xfrm>
            <a:off x="361860" y="26050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164" name="テキスト プレースホルダー 163"/>
          <p:cNvSpPr>
            <a:spLocks noGrp="1"/>
          </p:cNvSpPr>
          <p:nvPr>
            <p:ph type="body" sz="quarter" idx="74" hasCustomPrompt="1"/>
          </p:nvPr>
        </p:nvSpPr>
        <p:spPr>
          <a:xfrm>
            <a:off x="66900" y="1432223"/>
            <a:ext cx="7468412" cy="441833"/>
          </a:xfrm>
        </p:spPr>
        <p:txBody>
          <a:bodyPr>
            <a:norm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400" spc="300">
                <a:latin typeface="HGｺﾞｼｯｸM" panose="020B0609000000000000" pitchFamily="49" charset="-128"/>
                <a:ea typeface="HGｺﾞｼｯｸM" panose="020B0609000000000000" pitchFamily="49"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ここにキャッチコピーを入れましょう。ここにコピーを入れましょう。</a:t>
            </a:r>
          </a:p>
        </p:txBody>
      </p:sp>
      <p:sp>
        <p:nvSpPr>
          <p:cNvPr id="241" name="テキスト プレースホルダー 74"/>
          <p:cNvSpPr>
            <a:spLocks noGrp="1"/>
          </p:cNvSpPr>
          <p:nvPr>
            <p:ph type="body" sz="quarter" idx="75" hasCustomPrompt="1"/>
          </p:nvPr>
        </p:nvSpPr>
        <p:spPr>
          <a:xfrm>
            <a:off x="4441407" y="21828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a:t>コース名を入れましょう</a:t>
            </a:r>
          </a:p>
        </p:txBody>
      </p:sp>
      <p:sp>
        <p:nvSpPr>
          <p:cNvPr id="242" name="テキスト プレースホルダー 79"/>
          <p:cNvSpPr>
            <a:spLocks noGrp="1"/>
          </p:cNvSpPr>
          <p:nvPr>
            <p:ph type="body" sz="quarter" idx="76" hasCustomPrompt="1"/>
          </p:nvPr>
        </p:nvSpPr>
        <p:spPr>
          <a:xfrm>
            <a:off x="5364071" y="26054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ここにコピーを入れましょう。ここにコピーを入れましょう。ここにコピーを入れましょう。ここにコピーを入れましょう。</a:t>
            </a:r>
          </a:p>
          <a:p>
            <a:pPr lvl="0"/>
            <a:endParaRPr kumimoji="1" lang="ja-JP" altLang="en-US" dirty="0"/>
          </a:p>
        </p:txBody>
      </p:sp>
      <p:sp>
        <p:nvSpPr>
          <p:cNvPr id="243" name="テキスト プレースホルダー 79"/>
          <p:cNvSpPr>
            <a:spLocks noGrp="1"/>
          </p:cNvSpPr>
          <p:nvPr>
            <p:ph type="body" sz="quarter" idx="77" hasCustomPrompt="1"/>
          </p:nvPr>
        </p:nvSpPr>
        <p:spPr>
          <a:xfrm>
            <a:off x="5364071" y="36323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244" name="図プレースホルダー 83"/>
          <p:cNvSpPr>
            <a:spLocks noGrp="1"/>
          </p:cNvSpPr>
          <p:nvPr>
            <p:ph type="pic" sz="quarter" idx="78" hasCustomPrompt="1"/>
          </p:nvPr>
        </p:nvSpPr>
        <p:spPr>
          <a:xfrm>
            <a:off x="3968660" y="26050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286" name="テキスト プレースホルダー 74"/>
          <p:cNvSpPr>
            <a:spLocks noGrp="1"/>
          </p:cNvSpPr>
          <p:nvPr>
            <p:ph type="body" sz="quarter" idx="79" hasCustomPrompt="1"/>
          </p:nvPr>
        </p:nvSpPr>
        <p:spPr>
          <a:xfrm>
            <a:off x="834607" y="45704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a:t>コース名を入れましょう</a:t>
            </a:r>
          </a:p>
        </p:txBody>
      </p:sp>
      <p:sp>
        <p:nvSpPr>
          <p:cNvPr id="287" name="テキスト プレースホルダー 79"/>
          <p:cNvSpPr>
            <a:spLocks noGrp="1"/>
          </p:cNvSpPr>
          <p:nvPr>
            <p:ph type="body" sz="quarter" idx="80" hasCustomPrompt="1"/>
          </p:nvPr>
        </p:nvSpPr>
        <p:spPr>
          <a:xfrm>
            <a:off x="1757271" y="49930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ここにコピーを入れましょう。ここにコピーを入れましょう。ここにコピーを入れましょう。ここにコピーを入れましょう。</a:t>
            </a:r>
          </a:p>
          <a:p>
            <a:pPr lvl="0"/>
            <a:endParaRPr kumimoji="1" lang="ja-JP" altLang="en-US" dirty="0"/>
          </a:p>
        </p:txBody>
      </p:sp>
      <p:sp>
        <p:nvSpPr>
          <p:cNvPr id="288" name="テキスト プレースホルダー 79"/>
          <p:cNvSpPr>
            <a:spLocks noGrp="1"/>
          </p:cNvSpPr>
          <p:nvPr>
            <p:ph type="body" sz="quarter" idx="81" hasCustomPrompt="1"/>
          </p:nvPr>
        </p:nvSpPr>
        <p:spPr>
          <a:xfrm>
            <a:off x="1757271" y="60199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289" name="図プレースホルダー 83"/>
          <p:cNvSpPr>
            <a:spLocks noGrp="1"/>
          </p:cNvSpPr>
          <p:nvPr>
            <p:ph type="pic" sz="quarter" idx="82" hasCustomPrompt="1"/>
          </p:nvPr>
        </p:nvSpPr>
        <p:spPr>
          <a:xfrm>
            <a:off x="361860" y="49926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295" name="テキスト プレースホルダー 74"/>
          <p:cNvSpPr>
            <a:spLocks noGrp="1"/>
          </p:cNvSpPr>
          <p:nvPr>
            <p:ph type="body" sz="quarter" idx="83" hasCustomPrompt="1"/>
          </p:nvPr>
        </p:nvSpPr>
        <p:spPr>
          <a:xfrm>
            <a:off x="4441407" y="45704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a:t>コース名を入れましょう</a:t>
            </a:r>
          </a:p>
        </p:txBody>
      </p:sp>
      <p:sp>
        <p:nvSpPr>
          <p:cNvPr id="296" name="テキスト プレースホルダー 79"/>
          <p:cNvSpPr>
            <a:spLocks noGrp="1"/>
          </p:cNvSpPr>
          <p:nvPr>
            <p:ph type="body" sz="quarter" idx="84" hasCustomPrompt="1"/>
          </p:nvPr>
        </p:nvSpPr>
        <p:spPr>
          <a:xfrm>
            <a:off x="5364071" y="49930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ここにコピーを入れましょう。ここにコピーを入れましょう。ここにコピーを入れましょう。ここにコピーを入れましょう。</a:t>
            </a:r>
          </a:p>
          <a:p>
            <a:pPr lvl="0"/>
            <a:endParaRPr kumimoji="1" lang="ja-JP" altLang="en-US" dirty="0"/>
          </a:p>
        </p:txBody>
      </p:sp>
      <p:sp>
        <p:nvSpPr>
          <p:cNvPr id="297" name="テキスト プレースホルダー 79"/>
          <p:cNvSpPr>
            <a:spLocks noGrp="1"/>
          </p:cNvSpPr>
          <p:nvPr>
            <p:ph type="body" sz="quarter" idx="85" hasCustomPrompt="1"/>
          </p:nvPr>
        </p:nvSpPr>
        <p:spPr>
          <a:xfrm>
            <a:off x="5364071" y="60199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298" name="図プレースホルダー 83"/>
          <p:cNvSpPr>
            <a:spLocks noGrp="1"/>
          </p:cNvSpPr>
          <p:nvPr>
            <p:ph type="pic" sz="quarter" idx="86" hasCustomPrompt="1"/>
          </p:nvPr>
        </p:nvSpPr>
        <p:spPr>
          <a:xfrm>
            <a:off x="3968660" y="49926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04" name="テキスト プレースホルダー 74"/>
          <p:cNvSpPr>
            <a:spLocks noGrp="1"/>
          </p:cNvSpPr>
          <p:nvPr>
            <p:ph type="body" sz="quarter" idx="87" hasCustomPrompt="1"/>
          </p:nvPr>
        </p:nvSpPr>
        <p:spPr>
          <a:xfrm>
            <a:off x="834607" y="69580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a:t>コース名を入れましょう</a:t>
            </a:r>
          </a:p>
        </p:txBody>
      </p:sp>
      <p:sp>
        <p:nvSpPr>
          <p:cNvPr id="305" name="テキスト プレースホルダー 79"/>
          <p:cNvSpPr>
            <a:spLocks noGrp="1"/>
          </p:cNvSpPr>
          <p:nvPr>
            <p:ph type="body" sz="quarter" idx="88" hasCustomPrompt="1"/>
          </p:nvPr>
        </p:nvSpPr>
        <p:spPr>
          <a:xfrm>
            <a:off x="1757271" y="73806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ここにコピーを入れましょう。ここにコピーを入れましょう。ここにコピーを入れましょう。ここにコピーを入れましょう。</a:t>
            </a:r>
          </a:p>
          <a:p>
            <a:pPr lvl="0"/>
            <a:endParaRPr kumimoji="1" lang="ja-JP" altLang="en-US" dirty="0"/>
          </a:p>
        </p:txBody>
      </p:sp>
      <p:sp>
        <p:nvSpPr>
          <p:cNvPr id="306" name="テキスト プレースホルダー 79"/>
          <p:cNvSpPr>
            <a:spLocks noGrp="1"/>
          </p:cNvSpPr>
          <p:nvPr>
            <p:ph type="body" sz="quarter" idx="89" hasCustomPrompt="1"/>
          </p:nvPr>
        </p:nvSpPr>
        <p:spPr>
          <a:xfrm>
            <a:off x="1757271" y="84075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307" name="図プレースホルダー 83"/>
          <p:cNvSpPr>
            <a:spLocks noGrp="1"/>
          </p:cNvSpPr>
          <p:nvPr>
            <p:ph type="pic" sz="quarter" idx="90" hasCustomPrompt="1"/>
          </p:nvPr>
        </p:nvSpPr>
        <p:spPr>
          <a:xfrm>
            <a:off x="361860" y="73802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13" name="テキスト プレースホルダー 74"/>
          <p:cNvSpPr>
            <a:spLocks noGrp="1"/>
          </p:cNvSpPr>
          <p:nvPr>
            <p:ph type="body" sz="quarter" idx="91" hasCustomPrompt="1"/>
          </p:nvPr>
        </p:nvSpPr>
        <p:spPr>
          <a:xfrm>
            <a:off x="4441407" y="6958013"/>
            <a:ext cx="2645193" cy="398054"/>
          </a:xfrm>
        </p:spPr>
        <p:txBody>
          <a:bodyPr>
            <a:normAutofit/>
          </a:bodyPr>
          <a:lstStyle>
            <a:lvl1pPr marL="0" indent="0">
              <a:buNone/>
              <a:defRPr sz="1600" b="1" spc="0">
                <a:solidFill>
                  <a:schemeClr val="tx1"/>
                </a:solidFill>
                <a:latin typeface="HG明朝B" panose="02020809000000000000" pitchFamily="17" charset="-128"/>
                <a:ea typeface="HG明朝B" panose="02020809000000000000" pitchFamily="17" charset="-128"/>
                <a:cs typeface="メイリオ" panose="020B0604030504040204" pitchFamily="50" charset="-128"/>
              </a:defRPr>
            </a:lvl1pPr>
          </a:lstStyle>
          <a:p>
            <a:pPr lvl="0"/>
            <a:r>
              <a:rPr kumimoji="1" lang="ja-JP" altLang="en-US" dirty="0"/>
              <a:t>コース名を入れましょう</a:t>
            </a:r>
          </a:p>
        </p:txBody>
      </p:sp>
      <p:sp>
        <p:nvSpPr>
          <p:cNvPr id="314" name="テキスト プレースホルダー 79"/>
          <p:cNvSpPr>
            <a:spLocks noGrp="1"/>
          </p:cNvSpPr>
          <p:nvPr>
            <p:ph type="body" sz="quarter" idx="92" hasCustomPrompt="1"/>
          </p:nvPr>
        </p:nvSpPr>
        <p:spPr>
          <a:xfrm>
            <a:off x="5364071" y="7380687"/>
            <a:ext cx="1869365" cy="1144187"/>
          </a:xfrm>
        </p:spPr>
        <p:txBody>
          <a:bodyPr>
            <a:noAutofit/>
          </a:bodyPr>
          <a:lstStyle>
            <a:lvl1pPr marL="0" marR="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sz="11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ここにコピーを入れましょう。ここにコピーを入れましょう。ここにコピーを入れましょう。ここにコピーを入れましょう。</a:t>
            </a:r>
          </a:p>
          <a:p>
            <a:pPr lvl="0"/>
            <a:endParaRPr kumimoji="1" lang="ja-JP" altLang="en-US" dirty="0"/>
          </a:p>
        </p:txBody>
      </p:sp>
      <p:sp>
        <p:nvSpPr>
          <p:cNvPr id="315" name="テキスト プレースホルダー 79"/>
          <p:cNvSpPr>
            <a:spLocks noGrp="1"/>
          </p:cNvSpPr>
          <p:nvPr>
            <p:ph type="body" sz="quarter" idx="93" hasCustomPrompt="1"/>
          </p:nvPr>
        </p:nvSpPr>
        <p:spPr>
          <a:xfrm>
            <a:off x="5364071" y="8407596"/>
            <a:ext cx="1995489" cy="572682"/>
          </a:xfrm>
        </p:spPr>
        <p:txBody>
          <a:bodyPr>
            <a:noAutofit/>
          </a:bodyPr>
          <a:lstStyle>
            <a:lvl1pPr marL="0" marR="0" indent="0" algn="l" defTabSz="755934" rtl="0" eaLnBrk="1" fontAlgn="auto" latinLnBrk="0" hangingPunct="1">
              <a:lnSpc>
                <a:spcPts val="1200"/>
              </a:lnSpc>
              <a:spcBef>
                <a:spcPts val="827"/>
              </a:spcBef>
              <a:spcAft>
                <a:spcPts val="0"/>
              </a:spcAft>
              <a:buClrTx/>
              <a:buSzTx/>
              <a:buFont typeface="Arial" panose="020B0604020202020204" pitchFamily="34" charset="0"/>
              <a:buNone/>
              <a:tabLst/>
              <a:defRPr sz="1000">
                <a:solidFill>
                  <a:schemeClr val="tx1"/>
                </a:solidFill>
                <a:latin typeface="HGｺﾞｼｯｸM" panose="020B0609000000000000" pitchFamily="49" charset="-128"/>
                <a:ea typeface="HGｺﾞｼｯｸM" panose="020B0609000000000000" pitchFamily="49" charset="-128"/>
                <a:cs typeface="メイリオ" panose="020B0604030504040204" pitchFamily="50" charset="-128"/>
              </a:defRPr>
            </a:lvl1pPr>
          </a:lstStyle>
          <a:p>
            <a:pPr marL="0" marR="0" lvl="0" indent="0" algn="l" defTabSz="755934" rtl="0" eaLnBrk="1" fontAlgn="auto" latinLnBrk="0" hangingPunct="1">
              <a:lnSpc>
                <a:spcPct val="90000"/>
              </a:lnSpc>
              <a:spcBef>
                <a:spcPts val="827"/>
              </a:spcBef>
              <a:spcAft>
                <a:spcPts val="0"/>
              </a:spcAft>
              <a:buClrTx/>
              <a:buSzTx/>
              <a:buFont typeface="Arial" panose="020B0604020202020204" pitchFamily="34" charset="0"/>
              <a:buNone/>
              <a:tabLst/>
              <a:defRPr/>
            </a:pPr>
            <a:r>
              <a:rPr kumimoji="1" lang="ja-JP" altLang="en-US" dirty="0"/>
              <a:t>講師：舞黒 マイコ　　　　　　受講料：</a:t>
            </a:r>
            <a:r>
              <a:rPr kumimoji="1" lang="en-US" altLang="ja-JP" dirty="0"/>
              <a:t>0,000</a:t>
            </a:r>
            <a:r>
              <a:rPr kumimoji="1" lang="ja-JP" altLang="en-US" dirty="0"/>
              <a:t>円（月〇回）　　開催日：〇曜日 </a:t>
            </a:r>
            <a:r>
              <a:rPr kumimoji="1" lang="en-US" altLang="ja-JP" dirty="0"/>
              <a:t>00:00</a:t>
            </a:r>
            <a:r>
              <a:rPr kumimoji="1" lang="ja-JP" altLang="en-US" dirty="0"/>
              <a:t>～</a:t>
            </a:r>
            <a:r>
              <a:rPr kumimoji="1" lang="en-US" altLang="ja-JP" dirty="0"/>
              <a:t>00:00</a:t>
            </a:r>
            <a:endParaRPr kumimoji="1" lang="ja-JP" altLang="en-US" dirty="0"/>
          </a:p>
        </p:txBody>
      </p:sp>
      <p:sp>
        <p:nvSpPr>
          <p:cNvPr id="316" name="図プレースホルダー 83"/>
          <p:cNvSpPr>
            <a:spLocks noGrp="1"/>
          </p:cNvSpPr>
          <p:nvPr>
            <p:ph type="pic" sz="quarter" idx="94" hasCustomPrompt="1"/>
          </p:nvPr>
        </p:nvSpPr>
        <p:spPr>
          <a:xfrm>
            <a:off x="3968660" y="7380286"/>
            <a:ext cx="1381125" cy="1563705"/>
          </a:xfrm>
          <a:custGeom>
            <a:avLst/>
            <a:gdLst>
              <a:gd name="connsiteX0" fmla="*/ 0 w 1381125"/>
              <a:gd name="connsiteY0" fmla="*/ 0 h 1181100"/>
              <a:gd name="connsiteX1" fmla="*/ 1381125 w 1381125"/>
              <a:gd name="connsiteY1" fmla="*/ 0 h 1181100"/>
              <a:gd name="connsiteX2" fmla="*/ 1381125 w 1381125"/>
              <a:gd name="connsiteY2" fmla="*/ 1181100 h 1181100"/>
              <a:gd name="connsiteX3" fmla="*/ 0 w 1381125"/>
              <a:gd name="connsiteY3" fmla="*/ 1181100 h 1181100"/>
            </a:gdLst>
            <a:ahLst/>
            <a:cxnLst>
              <a:cxn ang="0">
                <a:pos x="connsiteX0" y="connsiteY0"/>
              </a:cxn>
              <a:cxn ang="0">
                <a:pos x="connsiteX1" y="connsiteY1"/>
              </a:cxn>
              <a:cxn ang="0">
                <a:pos x="connsiteX2" y="connsiteY2"/>
              </a:cxn>
              <a:cxn ang="0">
                <a:pos x="connsiteX3" y="connsiteY3"/>
              </a:cxn>
            </a:cxnLst>
            <a:rect l="l" t="t" r="r" b="b"/>
            <a:pathLst>
              <a:path w="1381125" h="1181100">
                <a:moveTo>
                  <a:pt x="0" y="0"/>
                </a:moveTo>
                <a:lnTo>
                  <a:pt x="1381125" y="0"/>
                </a:lnTo>
                <a:lnTo>
                  <a:pt x="1381125" y="1181100"/>
                </a:lnTo>
                <a:lnTo>
                  <a:pt x="0" y="1181100"/>
                </a:lnTo>
                <a:close/>
              </a:path>
            </a:pathLst>
          </a:custGeom>
          <a:blipFill dpi="0" rotWithShape="1">
            <a:blip r:embed="rId2"/>
            <a:srcRect/>
            <a:tile tx="0" ty="0" sx="100000" sy="100000" flip="none" algn="ctr"/>
          </a:blipFill>
        </p:spPr>
        <p:txBody>
          <a:bodyPr wrap="square">
            <a:noAutofit/>
          </a:bodyPr>
          <a:lstStyle>
            <a:lvl1pPr marL="0" indent="0" algn="ctr">
              <a:buNone/>
              <a:defRPr sz="11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26" name="テキスト プレースホルダー 325"/>
          <p:cNvSpPr>
            <a:spLocks noGrp="1"/>
          </p:cNvSpPr>
          <p:nvPr>
            <p:ph type="body" sz="quarter" idx="95" hasCustomPrompt="1"/>
          </p:nvPr>
        </p:nvSpPr>
        <p:spPr>
          <a:xfrm>
            <a:off x="4894708" y="152083"/>
            <a:ext cx="2294406" cy="361091"/>
          </a:xfrm>
        </p:spPr>
        <p:txBody>
          <a:bodyPr>
            <a:prstTxWarp prst="textWave1">
              <a:avLst/>
            </a:prstTxWarp>
            <a:noAutofit/>
          </a:bodyPr>
          <a:lstStyle>
            <a:lvl1pPr marL="0" indent="0">
              <a:buNone/>
              <a:defRPr sz="1600" b="1" u="sng" spc="300">
                <a:solidFill>
                  <a:schemeClr val="tx1"/>
                </a:solidFill>
                <a:effectLst/>
                <a:latin typeface="Times New Roman" panose="02020603050405020304" pitchFamily="18" charset="0"/>
                <a:cs typeface="Times New Roman" panose="02020603050405020304" pitchFamily="18" charset="0"/>
              </a:defRPr>
            </a:lvl1pPr>
          </a:lstStyle>
          <a:p>
            <a:pPr lvl="0"/>
            <a:r>
              <a:rPr kumimoji="1" lang="en-US" altLang="ja-JP" dirty="0"/>
              <a:t>20XX.Spring</a:t>
            </a:r>
            <a:endParaRPr kumimoji="1" lang="ja-JP" altLang="en-US" dirty="0"/>
          </a:p>
        </p:txBody>
      </p:sp>
    </p:spTree>
    <p:extLst>
      <p:ext uri="{BB962C8B-B14F-4D97-AF65-F5344CB8AC3E}">
        <p14:creationId xmlns:p14="http://schemas.microsoft.com/office/powerpoint/2010/main" val="234832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231F9C-C4F4-4260-990F-0A104FED5414}" type="datetimeFigureOut">
              <a:rPr kumimoji="1" lang="ja-JP" altLang="en-US" smtClean="0"/>
              <a:t>2025/4/3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3817484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231F9C-C4F4-4260-990F-0A104FED5414}" type="datetimeFigureOut">
              <a:rPr kumimoji="1" lang="ja-JP" altLang="en-US" smtClean="0"/>
              <a:t>2025/4/3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2259494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231F9C-C4F4-4260-990F-0A104FED5414}" type="datetimeFigureOut">
              <a:rPr kumimoji="1" lang="ja-JP" altLang="en-US" smtClean="0"/>
              <a:t>2025/4/3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1942802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231F9C-C4F4-4260-990F-0A104FED5414}" type="datetimeFigureOut">
              <a:rPr kumimoji="1" lang="ja-JP" altLang="en-US" smtClean="0"/>
              <a:t>2025/4/3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426726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231F9C-C4F4-4260-990F-0A104FED5414}" type="datetimeFigureOut">
              <a:rPr kumimoji="1" lang="ja-JP" altLang="en-US" smtClean="0"/>
              <a:t>2025/4/3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3882577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231F9C-C4F4-4260-990F-0A104FED5414}" type="datetimeFigureOut">
              <a:rPr kumimoji="1" lang="ja-JP" altLang="en-US" smtClean="0"/>
              <a:t>2025/4/3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2463745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231F9C-C4F4-4260-990F-0A104FED5414}" type="datetimeFigureOut">
              <a:rPr kumimoji="1" lang="ja-JP" altLang="en-US" smtClean="0"/>
              <a:t>2025/4/3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2823514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231F9C-C4F4-4260-990F-0A104FED5414}" type="datetimeFigureOut">
              <a:rPr kumimoji="1" lang="ja-JP" altLang="en-US" smtClean="0"/>
              <a:t>2025/4/3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4182510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D231F9C-C4F4-4260-990F-0A104FED5414}" type="datetimeFigureOut">
              <a:rPr kumimoji="1" lang="ja-JP" altLang="en-US" smtClean="0"/>
              <a:t>2025/4/3</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9C02757F-E6F7-4928-9538-927C18CE579F}" type="slidenum">
              <a:rPr kumimoji="1" lang="ja-JP" altLang="en-US" smtClean="0"/>
              <a:t>‹#›</a:t>
            </a:fld>
            <a:endParaRPr kumimoji="1" lang="ja-JP" altLang="en-US" dirty="0"/>
          </a:p>
        </p:txBody>
      </p:sp>
    </p:spTree>
    <p:extLst>
      <p:ext uri="{BB962C8B-B14F-4D97-AF65-F5344CB8AC3E}">
        <p14:creationId xmlns:p14="http://schemas.microsoft.com/office/powerpoint/2010/main" val="2428031118"/>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0.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1" y="-26027"/>
            <a:ext cx="7559675" cy="11336852"/>
            <a:chOff x="-41784" y="10330"/>
            <a:chExt cx="7559675" cy="11336853"/>
          </a:xfrm>
        </p:grpSpPr>
        <p:sp>
          <p:nvSpPr>
            <p:cNvPr id="38" name="Rectangle 5"/>
            <p:cNvSpPr>
              <a:spLocks noChangeArrowheads="1"/>
            </p:cNvSpPr>
            <p:nvPr/>
          </p:nvSpPr>
          <p:spPr bwMode="auto">
            <a:xfrm>
              <a:off x="-41784" y="10330"/>
              <a:ext cx="7559675" cy="11336853"/>
            </a:xfrm>
            <a:prstGeom prst="rect">
              <a:avLst/>
            </a:prstGeom>
            <a:solidFill>
              <a:srgbClr val="D7ECC4"/>
            </a:solidFill>
            <a:ln>
              <a:noFill/>
            </a:ln>
          </p:spPr>
          <p:txBody>
            <a:bodyPr vert="horz" wrap="square" lIns="91440" tIns="45720" rIns="91440" bIns="45720" numCol="1" anchor="t" anchorCtr="0" compatLnSpc="1">
              <a:prstTxWarp prst="textNoShape">
                <a:avLst/>
              </a:prstTxWarp>
            </a:bodyPr>
            <a:lstStyle/>
            <a:p>
              <a:endParaRPr lang="ja-JP" altLang="en-US" dirty="0"/>
            </a:p>
          </p:txBody>
        </p:sp>
        <p:grpSp>
          <p:nvGrpSpPr>
            <p:cNvPr id="39" name="グループ化 38"/>
            <p:cNvGrpSpPr/>
            <p:nvPr userDrawn="1"/>
          </p:nvGrpSpPr>
          <p:grpSpPr>
            <a:xfrm>
              <a:off x="261938" y="12700"/>
              <a:ext cx="7004050" cy="10693400"/>
              <a:chOff x="261938" y="12700"/>
              <a:chExt cx="7004050" cy="10693400"/>
            </a:xfrm>
            <a:solidFill>
              <a:srgbClr val="E5F3D9"/>
            </a:solidFill>
          </p:grpSpPr>
          <p:sp>
            <p:nvSpPr>
              <p:cNvPr id="40" name="Rectangle 6"/>
              <p:cNvSpPr>
                <a:spLocks noChangeArrowheads="1"/>
              </p:cNvSpPr>
              <p:nvPr/>
            </p:nvSpPr>
            <p:spPr bwMode="auto">
              <a:xfrm>
                <a:off x="2619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1" name="Rectangle 7"/>
              <p:cNvSpPr>
                <a:spLocks noChangeArrowheads="1"/>
              </p:cNvSpPr>
              <p:nvPr/>
            </p:nvSpPr>
            <p:spPr bwMode="auto">
              <a:xfrm>
                <a:off x="82391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2" name="Rectangle 8"/>
              <p:cNvSpPr>
                <a:spLocks noChangeArrowheads="1"/>
              </p:cNvSpPr>
              <p:nvPr/>
            </p:nvSpPr>
            <p:spPr bwMode="auto">
              <a:xfrm>
                <a:off x="138588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3" name="Rectangle 9"/>
              <p:cNvSpPr>
                <a:spLocks noChangeArrowheads="1"/>
              </p:cNvSpPr>
              <p:nvPr/>
            </p:nvSpPr>
            <p:spPr bwMode="auto">
              <a:xfrm>
                <a:off x="19510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4" name="Rectangle 10"/>
              <p:cNvSpPr>
                <a:spLocks noChangeArrowheads="1"/>
              </p:cNvSpPr>
              <p:nvPr/>
            </p:nvSpPr>
            <p:spPr bwMode="auto">
              <a:xfrm>
                <a:off x="251301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5" name="Rectangle 11"/>
              <p:cNvSpPr>
                <a:spLocks noChangeArrowheads="1"/>
              </p:cNvSpPr>
              <p:nvPr/>
            </p:nvSpPr>
            <p:spPr bwMode="auto">
              <a:xfrm>
                <a:off x="3074988" y="12700"/>
                <a:ext cx="250825"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6" name="Rectangle 12"/>
              <p:cNvSpPr>
                <a:spLocks noChangeArrowheads="1"/>
              </p:cNvSpPr>
              <p:nvPr/>
            </p:nvSpPr>
            <p:spPr bwMode="auto">
              <a:xfrm>
                <a:off x="36401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7" name="Rectangle 13"/>
              <p:cNvSpPr>
                <a:spLocks noChangeArrowheads="1"/>
              </p:cNvSpPr>
              <p:nvPr/>
            </p:nvSpPr>
            <p:spPr bwMode="auto">
              <a:xfrm>
                <a:off x="420211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8" name="Rectangle 14"/>
              <p:cNvSpPr>
                <a:spLocks noChangeArrowheads="1"/>
              </p:cNvSpPr>
              <p:nvPr/>
            </p:nvSpPr>
            <p:spPr bwMode="auto">
              <a:xfrm>
                <a:off x="476726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9" name="Rectangle 15"/>
              <p:cNvSpPr>
                <a:spLocks noChangeArrowheads="1"/>
              </p:cNvSpPr>
              <p:nvPr/>
            </p:nvSpPr>
            <p:spPr bwMode="auto">
              <a:xfrm>
                <a:off x="53292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0" name="Rectangle 16"/>
              <p:cNvSpPr>
                <a:spLocks noChangeArrowheads="1"/>
              </p:cNvSpPr>
              <p:nvPr/>
            </p:nvSpPr>
            <p:spPr bwMode="auto">
              <a:xfrm>
                <a:off x="589121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1" name="Rectangle 17"/>
              <p:cNvSpPr>
                <a:spLocks noChangeArrowheads="1"/>
              </p:cNvSpPr>
              <p:nvPr/>
            </p:nvSpPr>
            <p:spPr bwMode="auto">
              <a:xfrm>
                <a:off x="6456363"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52" name="Rectangle 18"/>
              <p:cNvSpPr>
                <a:spLocks noChangeArrowheads="1"/>
              </p:cNvSpPr>
              <p:nvPr/>
            </p:nvSpPr>
            <p:spPr bwMode="auto">
              <a:xfrm>
                <a:off x="7018338" y="12700"/>
                <a:ext cx="247650" cy="10693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grpSp>
      <p:sp>
        <p:nvSpPr>
          <p:cNvPr id="136" name="正方形/長方形 135"/>
          <p:cNvSpPr/>
          <p:nvPr/>
        </p:nvSpPr>
        <p:spPr>
          <a:xfrm>
            <a:off x="243062" y="6320756"/>
            <a:ext cx="7038939" cy="2978626"/>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172" name="正方形/長方形 171"/>
          <p:cNvSpPr/>
          <p:nvPr/>
        </p:nvSpPr>
        <p:spPr>
          <a:xfrm>
            <a:off x="243063" y="2116388"/>
            <a:ext cx="7053006" cy="4076908"/>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4" name="角丸四角形 3"/>
          <p:cNvSpPr/>
          <p:nvPr/>
        </p:nvSpPr>
        <p:spPr>
          <a:xfrm>
            <a:off x="463850" y="3885834"/>
            <a:ext cx="6678731" cy="1943003"/>
          </a:xfrm>
          <a:prstGeom prst="roundRect">
            <a:avLst/>
          </a:prstGeom>
          <a:solidFill>
            <a:srgbClr val="FFFF66">
              <a:alpha val="41176"/>
            </a:srgbClr>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Freeform 5"/>
          <p:cNvSpPr>
            <a:spLocks/>
          </p:cNvSpPr>
          <p:nvPr/>
        </p:nvSpPr>
        <p:spPr bwMode="auto">
          <a:xfrm>
            <a:off x="-68022" y="103884"/>
            <a:ext cx="7613614" cy="1932936"/>
          </a:xfrm>
          <a:custGeom>
            <a:avLst/>
            <a:gdLst>
              <a:gd name="T0" fmla="*/ 4762 w 4762"/>
              <a:gd name="T1" fmla="*/ 1114 h 1138"/>
              <a:gd name="T2" fmla="*/ 4704 w 4762"/>
              <a:gd name="T3" fmla="*/ 1134 h 1138"/>
              <a:gd name="T4" fmla="*/ 4530 w 4762"/>
              <a:gd name="T5" fmla="*/ 1136 h 1138"/>
              <a:gd name="T6" fmla="*/ 4448 w 4762"/>
              <a:gd name="T7" fmla="*/ 1122 h 1138"/>
              <a:gd name="T8" fmla="*/ 4394 w 4762"/>
              <a:gd name="T9" fmla="*/ 1120 h 1138"/>
              <a:gd name="T10" fmla="*/ 4316 w 4762"/>
              <a:gd name="T11" fmla="*/ 1136 h 1138"/>
              <a:gd name="T12" fmla="*/ 4240 w 4762"/>
              <a:gd name="T13" fmla="*/ 1132 h 1138"/>
              <a:gd name="T14" fmla="*/ 4146 w 4762"/>
              <a:gd name="T15" fmla="*/ 1128 h 1138"/>
              <a:gd name="T16" fmla="*/ 4064 w 4762"/>
              <a:gd name="T17" fmla="*/ 1124 h 1138"/>
              <a:gd name="T18" fmla="*/ 3948 w 4762"/>
              <a:gd name="T19" fmla="*/ 1136 h 1138"/>
              <a:gd name="T20" fmla="*/ 3832 w 4762"/>
              <a:gd name="T21" fmla="*/ 1138 h 1138"/>
              <a:gd name="T22" fmla="*/ 3752 w 4762"/>
              <a:gd name="T23" fmla="*/ 1122 h 1138"/>
              <a:gd name="T24" fmla="*/ 3698 w 4762"/>
              <a:gd name="T25" fmla="*/ 1118 h 1138"/>
              <a:gd name="T26" fmla="*/ 3620 w 4762"/>
              <a:gd name="T27" fmla="*/ 1134 h 1138"/>
              <a:gd name="T28" fmla="*/ 3542 w 4762"/>
              <a:gd name="T29" fmla="*/ 1132 h 1138"/>
              <a:gd name="T30" fmla="*/ 3450 w 4762"/>
              <a:gd name="T31" fmla="*/ 1128 h 1138"/>
              <a:gd name="T32" fmla="*/ 3368 w 4762"/>
              <a:gd name="T33" fmla="*/ 1122 h 1138"/>
              <a:gd name="T34" fmla="*/ 3252 w 4762"/>
              <a:gd name="T35" fmla="*/ 1116 h 1138"/>
              <a:gd name="T36" fmla="*/ 3170 w 4762"/>
              <a:gd name="T37" fmla="*/ 1120 h 1138"/>
              <a:gd name="T38" fmla="*/ 3078 w 4762"/>
              <a:gd name="T39" fmla="*/ 1126 h 1138"/>
              <a:gd name="T40" fmla="*/ 2986 w 4762"/>
              <a:gd name="T41" fmla="*/ 1130 h 1138"/>
              <a:gd name="T42" fmla="*/ 2904 w 4762"/>
              <a:gd name="T43" fmla="*/ 1138 h 1138"/>
              <a:gd name="T44" fmla="*/ 2846 w 4762"/>
              <a:gd name="T45" fmla="*/ 1124 h 1138"/>
              <a:gd name="T46" fmla="*/ 2788 w 4762"/>
              <a:gd name="T47" fmla="*/ 1110 h 1138"/>
              <a:gd name="T48" fmla="*/ 2706 w 4762"/>
              <a:gd name="T49" fmla="*/ 1116 h 1138"/>
              <a:gd name="T50" fmla="*/ 2556 w 4762"/>
              <a:gd name="T51" fmla="*/ 1118 h 1138"/>
              <a:gd name="T52" fmla="*/ 2474 w 4762"/>
              <a:gd name="T53" fmla="*/ 1136 h 1138"/>
              <a:gd name="T54" fmla="*/ 2404 w 4762"/>
              <a:gd name="T55" fmla="*/ 1138 h 1138"/>
              <a:gd name="T56" fmla="*/ 2324 w 4762"/>
              <a:gd name="T57" fmla="*/ 1132 h 1138"/>
              <a:gd name="T58" fmla="*/ 2208 w 4762"/>
              <a:gd name="T59" fmla="*/ 1126 h 1138"/>
              <a:gd name="T60" fmla="*/ 2126 w 4762"/>
              <a:gd name="T61" fmla="*/ 1118 h 1138"/>
              <a:gd name="T62" fmla="*/ 2034 w 4762"/>
              <a:gd name="T63" fmla="*/ 1118 h 1138"/>
              <a:gd name="T64" fmla="*/ 1916 w 4762"/>
              <a:gd name="T65" fmla="*/ 1120 h 1138"/>
              <a:gd name="T66" fmla="*/ 1742 w 4762"/>
              <a:gd name="T67" fmla="*/ 1116 h 1138"/>
              <a:gd name="T68" fmla="*/ 1592 w 4762"/>
              <a:gd name="T69" fmla="*/ 1118 h 1138"/>
              <a:gd name="T70" fmla="*/ 1510 w 4762"/>
              <a:gd name="T71" fmla="*/ 1128 h 1138"/>
              <a:gd name="T72" fmla="*/ 1394 w 4762"/>
              <a:gd name="T73" fmla="*/ 1136 h 1138"/>
              <a:gd name="T74" fmla="*/ 1336 w 4762"/>
              <a:gd name="T75" fmla="*/ 1128 h 1138"/>
              <a:gd name="T76" fmla="*/ 1278 w 4762"/>
              <a:gd name="T77" fmla="*/ 1120 h 1138"/>
              <a:gd name="T78" fmla="*/ 1162 w 4762"/>
              <a:gd name="T79" fmla="*/ 1114 h 1138"/>
              <a:gd name="T80" fmla="*/ 1046 w 4762"/>
              <a:gd name="T81" fmla="*/ 1116 h 1138"/>
              <a:gd name="T82" fmla="*/ 988 w 4762"/>
              <a:gd name="T83" fmla="*/ 1126 h 1138"/>
              <a:gd name="T84" fmla="*/ 930 w 4762"/>
              <a:gd name="T85" fmla="*/ 1138 h 1138"/>
              <a:gd name="T86" fmla="*/ 884 w 4762"/>
              <a:gd name="T87" fmla="*/ 1130 h 1138"/>
              <a:gd name="T88" fmla="*/ 834 w 4762"/>
              <a:gd name="T89" fmla="*/ 1114 h 1138"/>
              <a:gd name="T90" fmla="*/ 780 w 4762"/>
              <a:gd name="T91" fmla="*/ 1114 h 1138"/>
              <a:gd name="T92" fmla="*/ 698 w 4762"/>
              <a:gd name="T93" fmla="*/ 1130 h 1138"/>
              <a:gd name="T94" fmla="*/ 640 w 4762"/>
              <a:gd name="T95" fmla="*/ 1120 h 1138"/>
              <a:gd name="T96" fmla="*/ 582 w 4762"/>
              <a:gd name="T97" fmla="*/ 1112 h 1138"/>
              <a:gd name="T98" fmla="*/ 500 w 4762"/>
              <a:gd name="T99" fmla="*/ 1126 h 1138"/>
              <a:gd name="T100" fmla="*/ 430 w 4762"/>
              <a:gd name="T101" fmla="*/ 1128 h 1138"/>
              <a:gd name="T102" fmla="*/ 350 w 4762"/>
              <a:gd name="T103" fmla="*/ 1126 h 1138"/>
              <a:gd name="T104" fmla="*/ 234 w 4762"/>
              <a:gd name="T105" fmla="*/ 1136 h 1138"/>
              <a:gd name="T106" fmla="*/ 176 w 4762"/>
              <a:gd name="T107" fmla="*/ 1130 h 1138"/>
              <a:gd name="T108" fmla="*/ 118 w 4762"/>
              <a:gd name="T109" fmla="*/ 1122 h 1138"/>
              <a:gd name="T110" fmla="*/ 0 w 4762"/>
              <a:gd name="T111" fmla="*/ 1128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762" h="1138">
                <a:moveTo>
                  <a:pt x="0" y="1112"/>
                </a:moveTo>
                <a:lnTo>
                  <a:pt x="0" y="0"/>
                </a:lnTo>
                <a:lnTo>
                  <a:pt x="4762" y="0"/>
                </a:lnTo>
                <a:lnTo>
                  <a:pt x="4762" y="1114"/>
                </a:lnTo>
                <a:lnTo>
                  <a:pt x="4762" y="1128"/>
                </a:lnTo>
                <a:lnTo>
                  <a:pt x="4762" y="1134"/>
                </a:lnTo>
                <a:lnTo>
                  <a:pt x="4762" y="1134"/>
                </a:lnTo>
                <a:lnTo>
                  <a:pt x="4704" y="1134"/>
                </a:lnTo>
                <a:lnTo>
                  <a:pt x="4646" y="1136"/>
                </a:lnTo>
                <a:lnTo>
                  <a:pt x="4646" y="1136"/>
                </a:lnTo>
                <a:lnTo>
                  <a:pt x="4530" y="1136"/>
                </a:lnTo>
                <a:lnTo>
                  <a:pt x="4530" y="1136"/>
                </a:lnTo>
                <a:lnTo>
                  <a:pt x="4510" y="1134"/>
                </a:lnTo>
                <a:lnTo>
                  <a:pt x="4494" y="1132"/>
                </a:lnTo>
                <a:lnTo>
                  <a:pt x="4472" y="1128"/>
                </a:lnTo>
                <a:lnTo>
                  <a:pt x="4448" y="1122"/>
                </a:lnTo>
                <a:lnTo>
                  <a:pt x="4432" y="1120"/>
                </a:lnTo>
                <a:lnTo>
                  <a:pt x="4414" y="1118"/>
                </a:lnTo>
                <a:lnTo>
                  <a:pt x="4414" y="1118"/>
                </a:lnTo>
                <a:lnTo>
                  <a:pt x="4394" y="1120"/>
                </a:lnTo>
                <a:lnTo>
                  <a:pt x="4378" y="1122"/>
                </a:lnTo>
                <a:lnTo>
                  <a:pt x="4356" y="1128"/>
                </a:lnTo>
                <a:lnTo>
                  <a:pt x="4332" y="1134"/>
                </a:lnTo>
                <a:lnTo>
                  <a:pt x="4316" y="1136"/>
                </a:lnTo>
                <a:lnTo>
                  <a:pt x="4298" y="1136"/>
                </a:lnTo>
                <a:lnTo>
                  <a:pt x="4298" y="1136"/>
                </a:lnTo>
                <a:lnTo>
                  <a:pt x="4262" y="1136"/>
                </a:lnTo>
                <a:lnTo>
                  <a:pt x="4240" y="1132"/>
                </a:lnTo>
                <a:lnTo>
                  <a:pt x="4216" y="1130"/>
                </a:lnTo>
                <a:lnTo>
                  <a:pt x="4182" y="1128"/>
                </a:lnTo>
                <a:lnTo>
                  <a:pt x="4182" y="1128"/>
                </a:lnTo>
                <a:lnTo>
                  <a:pt x="4146" y="1128"/>
                </a:lnTo>
                <a:lnTo>
                  <a:pt x="4122" y="1126"/>
                </a:lnTo>
                <a:lnTo>
                  <a:pt x="4100" y="1126"/>
                </a:lnTo>
                <a:lnTo>
                  <a:pt x="4064" y="1124"/>
                </a:lnTo>
                <a:lnTo>
                  <a:pt x="4064" y="1124"/>
                </a:lnTo>
                <a:lnTo>
                  <a:pt x="4030" y="1126"/>
                </a:lnTo>
                <a:lnTo>
                  <a:pt x="4006" y="1130"/>
                </a:lnTo>
                <a:lnTo>
                  <a:pt x="3984" y="1134"/>
                </a:lnTo>
                <a:lnTo>
                  <a:pt x="3948" y="1136"/>
                </a:lnTo>
                <a:lnTo>
                  <a:pt x="3948" y="1136"/>
                </a:lnTo>
                <a:lnTo>
                  <a:pt x="3890" y="1138"/>
                </a:lnTo>
                <a:lnTo>
                  <a:pt x="3832" y="1138"/>
                </a:lnTo>
                <a:lnTo>
                  <a:pt x="3832" y="1138"/>
                </a:lnTo>
                <a:lnTo>
                  <a:pt x="3814" y="1138"/>
                </a:lnTo>
                <a:lnTo>
                  <a:pt x="3798" y="1136"/>
                </a:lnTo>
                <a:lnTo>
                  <a:pt x="3774" y="1128"/>
                </a:lnTo>
                <a:lnTo>
                  <a:pt x="3752" y="1122"/>
                </a:lnTo>
                <a:lnTo>
                  <a:pt x="3736" y="1120"/>
                </a:lnTo>
                <a:lnTo>
                  <a:pt x="3716" y="1118"/>
                </a:lnTo>
                <a:lnTo>
                  <a:pt x="3716" y="1118"/>
                </a:lnTo>
                <a:lnTo>
                  <a:pt x="3698" y="1118"/>
                </a:lnTo>
                <a:lnTo>
                  <a:pt x="3682" y="1120"/>
                </a:lnTo>
                <a:lnTo>
                  <a:pt x="3658" y="1126"/>
                </a:lnTo>
                <a:lnTo>
                  <a:pt x="3636" y="1132"/>
                </a:lnTo>
                <a:lnTo>
                  <a:pt x="3620" y="1134"/>
                </a:lnTo>
                <a:lnTo>
                  <a:pt x="3600" y="1134"/>
                </a:lnTo>
                <a:lnTo>
                  <a:pt x="3600" y="1134"/>
                </a:lnTo>
                <a:lnTo>
                  <a:pt x="3566" y="1134"/>
                </a:lnTo>
                <a:lnTo>
                  <a:pt x="3542" y="1132"/>
                </a:lnTo>
                <a:lnTo>
                  <a:pt x="3518" y="1130"/>
                </a:lnTo>
                <a:lnTo>
                  <a:pt x="3484" y="1128"/>
                </a:lnTo>
                <a:lnTo>
                  <a:pt x="3484" y="1128"/>
                </a:lnTo>
                <a:lnTo>
                  <a:pt x="3450" y="1128"/>
                </a:lnTo>
                <a:lnTo>
                  <a:pt x="3426" y="1124"/>
                </a:lnTo>
                <a:lnTo>
                  <a:pt x="3402" y="1122"/>
                </a:lnTo>
                <a:lnTo>
                  <a:pt x="3368" y="1122"/>
                </a:lnTo>
                <a:lnTo>
                  <a:pt x="3368" y="1122"/>
                </a:lnTo>
                <a:lnTo>
                  <a:pt x="3334" y="1120"/>
                </a:lnTo>
                <a:lnTo>
                  <a:pt x="3310" y="1118"/>
                </a:lnTo>
                <a:lnTo>
                  <a:pt x="3286" y="1116"/>
                </a:lnTo>
                <a:lnTo>
                  <a:pt x="3252" y="1116"/>
                </a:lnTo>
                <a:lnTo>
                  <a:pt x="3252" y="1116"/>
                </a:lnTo>
                <a:lnTo>
                  <a:pt x="3218" y="1116"/>
                </a:lnTo>
                <a:lnTo>
                  <a:pt x="3194" y="1118"/>
                </a:lnTo>
                <a:lnTo>
                  <a:pt x="3170" y="1120"/>
                </a:lnTo>
                <a:lnTo>
                  <a:pt x="3136" y="1122"/>
                </a:lnTo>
                <a:lnTo>
                  <a:pt x="3136" y="1122"/>
                </a:lnTo>
                <a:lnTo>
                  <a:pt x="3102" y="1122"/>
                </a:lnTo>
                <a:lnTo>
                  <a:pt x="3078" y="1126"/>
                </a:lnTo>
                <a:lnTo>
                  <a:pt x="3054" y="1128"/>
                </a:lnTo>
                <a:lnTo>
                  <a:pt x="3020" y="1130"/>
                </a:lnTo>
                <a:lnTo>
                  <a:pt x="3020" y="1130"/>
                </a:lnTo>
                <a:lnTo>
                  <a:pt x="2986" y="1130"/>
                </a:lnTo>
                <a:lnTo>
                  <a:pt x="2962" y="1134"/>
                </a:lnTo>
                <a:lnTo>
                  <a:pt x="2938" y="1138"/>
                </a:lnTo>
                <a:lnTo>
                  <a:pt x="2904" y="1138"/>
                </a:lnTo>
                <a:lnTo>
                  <a:pt x="2904" y="1138"/>
                </a:lnTo>
                <a:lnTo>
                  <a:pt x="2884" y="1138"/>
                </a:lnTo>
                <a:lnTo>
                  <a:pt x="2870" y="1134"/>
                </a:lnTo>
                <a:lnTo>
                  <a:pt x="2856" y="1130"/>
                </a:lnTo>
                <a:lnTo>
                  <a:pt x="2846" y="1124"/>
                </a:lnTo>
                <a:lnTo>
                  <a:pt x="2834" y="1120"/>
                </a:lnTo>
                <a:lnTo>
                  <a:pt x="2822" y="1116"/>
                </a:lnTo>
                <a:lnTo>
                  <a:pt x="2808" y="1112"/>
                </a:lnTo>
                <a:lnTo>
                  <a:pt x="2788" y="1110"/>
                </a:lnTo>
                <a:lnTo>
                  <a:pt x="2788" y="1110"/>
                </a:lnTo>
                <a:lnTo>
                  <a:pt x="2754" y="1112"/>
                </a:lnTo>
                <a:lnTo>
                  <a:pt x="2730" y="1114"/>
                </a:lnTo>
                <a:lnTo>
                  <a:pt x="2706" y="1116"/>
                </a:lnTo>
                <a:lnTo>
                  <a:pt x="2672" y="1118"/>
                </a:lnTo>
                <a:lnTo>
                  <a:pt x="2672" y="1118"/>
                </a:lnTo>
                <a:lnTo>
                  <a:pt x="2556" y="1118"/>
                </a:lnTo>
                <a:lnTo>
                  <a:pt x="2556" y="1118"/>
                </a:lnTo>
                <a:lnTo>
                  <a:pt x="2536" y="1118"/>
                </a:lnTo>
                <a:lnTo>
                  <a:pt x="2522" y="1120"/>
                </a:lnTo>
                <a:lnTo>
                  <a:pt x="2498" y="1128"/>
                </a:lnTo>
                <a:lnTo>
                  <a:pt x="2474" y="1136"/>
                </a:lnTo>
                <a:lnTo>
                  <a:pt x="2458" y="1138"/>
                </a:lnTo>
                <a:lnTo>
                  <a:pt x="2440" y="1138"/>
                </a:lnTo>
                <a:lnTo>
                  <a:pt x="2440" y="1138"/>
                </a:lnTo>
                <a:lnTo>
                  <a:pt x="2404" y="1138"/>
                </a:lnTo>
                <a:lnTo>
                  <a:pt x="2382" y="1136"/>
                </a:lnTo>
                <a:lnTo>
                  <a:pt x="2358" y="1134"/>
                </a:lnTo>
                <a:lnTo>
                  <a:pt x="2324" y="1132"/>
                </a:lnTo>
                <a:lnTo>
                  <a:pt x="2324" y="1132"/>
                </a:lnTo>
                <a:lnTo>
                  <a:pt x="2288" y="1132"/>
                </a:lnTo>
                <a:lnTo>
                  <a:pt x="2266" y="1130"/>
                </a:lnTo>
                <a:lnTo>
                  <a:pt x="2242" y="1128"/>
                </a:lnTo>
                <a:lnTo>
                  <a:pt x="2208" y="1126"/>
                </a:lnTo>
                <a:lnTo>
                  <a:pt x="2208" y="1126"/>
                </a:lnTo>
                <a:lnTo>
                  <a:pt x="2172" y="1126"/>
                </a:lnTo>
                <a:lnTo>
                  <a:pt x="2150" y="1122"/>
                </a:lnTo>
                <a:lnTo>
                  <a:pt x="2126" y="1118"/>
                </a:lnTo>
                <a:lnTo>
                  <a:pt x="2092" y="1116"/>
                </a:lnTo>
                <a:lnTo>
                  <a:pt x="2092" y="1116"/>
                </a:lnTo>
                <a:lnTo>
                  <a:pt x="2056" y="1118"/>
                </a:lnTo>
                <a:lnTo>
                  <a:pt x="2034" y="1118"/>
                </a:lnTo>
                <a:lnTo>
                  <a:pt x="2010" y="1120"/>
                </a:lnTo>
                <a:lnTo>
                  <a:pt x="1976" y="1120"/>
                </a:lnTo>
                <a:lnTo>
                  <a:pt x="1976" y="1120"/>
                </a:lnTo>
                <a:lnTo>
                  <a:pt x="1916" y="1120"/>
                </a:lnTo>
                <a:lnTo>
                  <a:pt x="1858" y="1118"/>
                </a:lnTo>
                <a:lnTo>
                  <a:pt x="1858" y="1118"/>
                </a:lnTo>
                <a:lnTo>
                  <a:pt x="1800" y="1116"/>
                </a:lnTo>
                <a:lnTo>
                  <a:pt x="1742" y="1116"/>
                </a:lnTo>
                <a:lnTo>
                  <a:pt x="1742" y="1116"/>
                </a:lnTo>
                <a:lnTo>
                  <a:pt x="1626" y="1116"/>
                </a:lnTo>
                <a:lnTo>
                  <a:pt x="1626" y="1116"/>
                </a:lnTo>
                <a:lnTo>
                  <a:pt x="1592" y="1118"/>
                </a:lnTo>
                <a:lnTo>
                  <a:pt x="1568" y="1122"/>
                </a:lnTo>
                <a:lnTo>
                  <a:pt x="1546" y="1126"/>
                </a:lnTo>
                <a:lnTo>
                  <a:pt x="1510" y="1128"/>
                </a:lnTo>
                <a:lnTo>
                  <a:pt x="1510" y="1128"/>
                </a:lnTo>
                <a:lnTo>
                  <a:pt x="1476" y="1130"/>
                </a:lnTo>
                <a:lnTo>
                  <a:pt x="1452" y="1132"/>
                </a:lnTo>
                <a:lnTo>
                  <a:pt x="1428" y="1136"/>
                </a:lnTo>
                <a:lnTo>
                  <a:pt x="1394" y="1136"/>
                </a:lnTo>
                <a:lnTo>
                  <a:pt x="1394" y="1136"/>
                </a:lnTo>
                <a:lnTo>
                  <a:pt x="1376" y="1136"/>
                </a:lnTo>
                <a:lnTo>
                  <a:pt x="1360" y="1134"/>
                </a:lnTo>
                <a:lnTo>
                  <a:pt x="1336" y="1128"/>
                </a:lnTo>
                <a:lnTo>
                  <a:pt x="1312" y="1122"/>
                </a:lnTo>
                <a:lnTo>
                  <a:pt x="1298" y="1120"/>
                </a:lnTo>
                <a:lnTo>
                  <a:pt x="1278" y="1120"/>
                </a:lnTo>
                <a:lnTo>
                  <a:pt x="1278" y="1120"/>
                </a:lnTo>
                <a:lnTo>
                  <a:pt x="1244" y="1118"/>
                </a:lnTo>
                <a:lnTo>
                  <a:pt x="1220" y="1116"/>
                </a:lnTo>
                <a:lnTo>
                  <a:pt x="1196" y="1114"/>
                </a:lnTo>
                <a:lnTo>
                  <a:pt x="1162" y="1114"/>
                </a:lnTo>
                <a:lnTo>
                  <a:pt x="1162" y="1114"/>
                </a:lnTo>
                <a:lnTo>
                  <a:pt x="1104" y="1114"/>
                </a:lnTo>
                <a:lnTo>
                  <a:pt x="1046" y="1116"/>
                </a:lnTo>
                <a:lnTo>
                  <a:pt x="1046" y="1116"/>
                </a:lnTo>
                <a:lnTo>
                  <a:pt x="1026" y="1116"/>
                </a:lnTo>
                <a:lnTo>
                  <a:pt x="1012" y="1118"/>
                </a:lnTo>
                <a:lnTo>
                  <a:pt x="1000" y="1122"/>
                </a:lnTo>
                <a:lnTo>
                  <a:pt x="988" y="1126"/>
                </a:lnTo>
                <a:lnTo>
                  <a:pt x="976" y="1130"/>
                </a:lnTo>
                <a:lnTo>
                  <a:pt x="964" y="1134"/>
                </a:lnTo>
                <a:lnTo>
                  <a:pt x="950" y="1136"/>
                </a:lnTo>
                <a:lnTo>
                  <a:pt x="930" y="1138"/>
                </a:lnTo>
                <a:lnTo>
                  <a:pt x="930" y="1138"/>
                </a:lnTo>
                <a:lnTo>
                  <a:pt x="910" y="1136"/>
                </a:lnTo>
                <a:lnTo>
                  <a:pt x="896" y="1134"/>
                </a:lnTo>
                <a:lnTo>
                  <a:pt x="884" y="1130"/>
                </a:lnTo>
                <a:lnTo>
                  <a:pt x="872" y="1126"/>
                </a:lnTo>
                <a:lnTo>
                  <a:pt x="860" y="1120"/>
                </a:lnTo>
                <a:lnTo>
                  <a:pt x="848" y="1116"/>
                </a:lnTo>
                <a:lnTo>
                  <a:pt x="834" y="1114"/>
                </a:lnTo>
                <a:lnTo>
                  <a:pt x="814" y="1112"/>
                </a:lnTo>
                <a:lnTo>
                  <a:pt x="814" y="1112"/>
                </a:lnTo>
                <a:lnTo>
                  <a:pt x="794" y="1112"/>
                </a:lnTo>
                <a:lnTo>
                  <a:pt x="780" y="1114"/>
                </a:lnTo>
                <a:lnTo>
                  <a:pt x="756" y="1120"/>
                </a:lnTo>
                <a:lnTo>
                  <a:pt x="732" y="1128"/>
                </a:lnTo>
                <a:lnTo>
                  <a:pt x="718" y="1130"/>
                </a:lnTo>
                <a:lnTo>
                  <a:pt x="698" y="1130"/>
                </a:lnTo>
                <a:lnTo>
                  <a:pt x="698" y="1130"/>
                </a:lnTo>
                <a:lnTo>
                  <a:pt x="678" y="1130"/>
                </a:lnTo>
                <a:lnTo>
                  <a:pt x="664" y="1126"/>
                </a:lnTo>
                <a:lnTo>
                  <a:pt x="640" y="1120"/>
                </a:lnTo>
                <a:lnTo>
                  <a:pt x="616" y="1114"/>
                </a:lnTo>
                <a:lnTo>
                  <a:pt x="600" y="1112"/>
                </a:lnTo>
                <a:lnTo>
                  <a:pt x="582" y="1112"/>
                </a:lnTo>
                <a:lnTo>
                  <a:pt x="582" y="1112"/>
                </a:lnTo>
                <a:lnTo>
                  <a:pt x="562" y="1112"/>
                </a:lnTo>
                <a:lnTo>
                  <a:pt x="548" y="1114"/>
                </a:lnTo>
                <a:lnTo>
                  <a:pt x="524" y="1120"/>
                </a:lnTo>
                <a:lnTo>
                  <a:pt x="500" y="1126"/>
                </a:lnTo>
                <a:lnTo>
                  <a:pt x="484" y="1128"/>
                </a:lnTo>
                <a:lnTo>
                  <a:pt x="466" y="1130"/>
                </a:lnTo>
                <a:lnTo>
                  <a:pt x="466" y="1130"/>
                </a:lnTo>
                <a:lnTo>
                  <a:pt x="430" y="1128"/>
                </a:lnTo>
                <a:lnTo>
                  <a:pt x="408" y="1128"/>
                </a:lnTo>
                <a:lnTo>
                  <a:pt x="384" y="1126"/>
                </a:lnTo>
                <a:lnTo>
                  <a:pt x="350" y="1126"/>
                </a:lnTo>
                <a:lnTo>
                  <a:pt x="350" y="1126"/>
                </a:lnTo>
                <a:lnTo>
                  <a:pt x="314" y="1126"/>
                </a:lnTo>
                <a:lnTo>
                  <a:pt x="292" y="1130"/>
                </a:lnTo>
                <a:lnTo>
                  <a:pt x="268" y="1134"/>
                </a:lnTo>
                <a:lnTo>
                  <a:pt x="234" y="1136"/>
                </a:lnTo>
                <a:lnTo>
                  <a:pt x="234" y="1136"/>
                </a:lnTo>
                <a:lnTo>
                  <a:pt x="214" y="1136"/>
                </a:lnTo>
                <a:lnTo>
                  <a:pt x="198" y="1134"/>
                </a:lnTo>
                <a:lnTo>
                  <a:pt x="176" y="1130"/>
                </a:lnTo>
                <a:lnTo>
                  <a:pt x="152" y="1124"/>
                </a:lnTo>
                <a:lnTo>
                  <a:pt x="136" y="1122"/>
                </a:lnTo>
                <a:lnTo>
                  <a:pt x="118" y="1122"/>
                </a:lnTo>
                <a:lnTo>
                  <a:pt x="118" y="1122"/>
                </a:lnTo>
                <a:lnTo>
                  <a:pt x="82" y="1124"/>
                </a:lnTo>
                <a:lnTo>
                  <a:pt x="58" y="1126"/>
                </a:lnTo>
                <a:lnTo>
                  <a:pt x="34" y="1128"/>
                </a:lnTo>
                <a:lnTo>
                  <a:pt x="0" y="1128"/>
                </a:lnTo>
                <a:lnTo>
                  <a:pt x="0" y="1112"/>
                </a:lnTo>
                <a:close/>
              </a:path>
            </a:pathLst>
          </a:custGeom>
          <a:solidFill>
            <a:srgbClr val="FFFF66"/>
          </a:solidFill>
          <a:ln>
            <a:noFill/>
          </a:ln>
          <a:effectLst/>
        </p:spPr>
        <p:txBody>
          <a:bodyPr vert="horz" wrap="square" lIns="91440" tIns="45720" rIns="91440" bIns="45720" numCol="1" anchor="t" anchorCtr="0" compatLnSpc="1">
            <a:prstTxWarp prst="textNoShape">
              <a:avLst/>
            </a:prstTxWarp>
          </a:bodyPr>
          <a:lstStyle/>
          <a:p>
            <a:endParaRPr lang="ja-JP" altLang="en-US" dirty="0"/>
          </a:p>
        </p:txBody>
      </p:sp>
      <p:sp>
        <p:nvSpPr>
          <p:cNvPr id="88" name="Freeform 5"/>
          <p:cNvSpPr>
            <a:spLocks/>
          </p:cNvSpPr>
          <p:nvPr/>
        </p:nvSpPr>
        <p:spPr bwMode="auto">
          <a:xfrm>
            <a:off x="-57510" y="-28785"/>
            <a:ext cx="7617185" cy="1348419"/>
          </a:xfrm>
          <a:custGeom>
            <a:avLst/>
            <a:gdLst>
              <a:gd name="T0" fmla="*/ 4762 w 4762"/>
              <a:gd name="T1" fmla="*/ 1114 h 1138"/>
              <a:gd name="T2" fmla="*/ 4704 w 4762"/>
              <a:gd name="T3" fmla="*/ 1134 h 1138"/>
              <a:gd name="T4" fmla="*/ 4530 w 4762"/>
              <a:gd name="T5" fmla="*/ 1136 h 1138"/>
              <a:gd name="T6" fmla="*/ 4448 w 4762"/>
              <a:gd name="T7" fmla="*/ 1122 h 1138"/>
              <a:gd name="T8" fmla="*/ 4394 w 4762"/>
              <a:gd name="T9" fmla="*/ 1120 h 1138"/>
              <a:gd name="T10" fmla="*/ 4316 w 4762"/>
              <a:gd name="T11" fmla="*/ 1136 h 1138"/>
              <a:gd name="T12" fmla="*/ 4240 w 4762"/>
              <a:gd name="T13" fmla="*/ 1132 h 1138"/>
              <a:gd name="T14" fmla="*/ 4146 w 4762"/>
              <a:gd name="T15" fmla="*/ 1128 h 1138"/>
              <a:gd name="T16" fmla="*/ 4064 w 4762"/>
              <a:gd name="T17" fmla="*/ 1124 h 1138"/>
              <a:gd name="T18" fmla="*/ 3948 w 4762"/>
              <a:gd name="T19" fmla="*/ 1136 h 1138"/>
              <a:gd name="T20" fmla="*/ 3832 w 4762"/>
              <a:gd name="T21" fmla="*/ 1138 h 1138"/>
              <a:gd name="T22" fmla="*/ 3752 w 4762"/>
              <a:gd name="T23" fmla="*/ 1122 h 1138"/>
              <a:gd name="T24" fmla="*/ 3698 w 4762"/>
              <a:gd name="T25" fmla="*/ 1118 h 1138"/>
              <a:gd name="T26" fmla="*/ 3620 w 4762"/>
              <a:gd name="T27" fmla="*/ 1134 h 1138"/>
              <a:gd name="T28" fmla="*/ 3542 w 4762"/>
              <a:gd name="T29" fmla="*/ 1132 h 1138"/>
              <a:gd name="T30" fmla="*/ 3450 w 4762"/>
              <a:gd name="T31" fmla="*/ 1128 h 1138"/>
              <a:gd name="T32" fmla="*/ 3368 w 4762"/>
              <a:gd name="T33" fmla="*/ 1122 h 1138"/>
              <a:gd name="T34" fmla="*/ 3252 w 4762"/>
              <a:gd name="T35" fmla="*/ 1116 h 1138"/>
              <a:gd name="T36" fmla="*/ 3170 w 4762"/>
              <a:gd name="T37" fmla="*/ 1120 h 1138"/>
              <a:gd name="T38" fmla="*/ 3078 w 4762"/>
              <a:gd name="T39" fmla="*/ 1126 h 1138"/>
              <a:gd name="T40" fmla="*/ 2986 w 4762"/>
              <a:gd name="T41" fmla="*/ 1130 h 1138"/>
              <a:gd name="T42" fmla="*/ 2904 w 4762"/>
              <a:gd name="T43" fmla="*/ 1138 h 1138"/>
              <a:gd name="T44" fmla="*/ 2846 w 4762"/>
              <a:gd name="T45" fmla="*/ 1124 h 1138"/>
              <a:gd name="T46" fmla="*/ 2788 w 4762"/>
              <a:gd name="T47" fmla="*/ 1110 h 1138"/>
              <a:gd name="T48" fmla="*/ 2706 w 4762"/>
              <a:gd name="T49" fmla="*/ 1116 h 1138"/>
              <a:gd name="T50" fmla="*/ 2556 w 4762"/>
              <a:gd name="T51" fmla="*/ 1118 h 1138"/>
              <a:gd name="T52" fmla="*/ 2474 w 4762"/>
              <a:gd name="T53" fmla="*/ 1136 h 1138"/>
              <a:gd name="T54" fmla="*/ 2404 w 4762"/>
              <a:gd name="T55" fmla="*/ 1138 h 1138"/>
              <a:gd name="T56" fmla="*/ 2324 w 4762"/>
              <a:gd name="T57" fmla="*/ 1132 h 1138"/>
              <a:gd name="T58" fmla="*/ 2208 w 4762"/>
              <a:gd name="T59" fmla="*/ 1126 h 1138"/>
              <a:gd name="T60" fmla="*/ 2126 w 4762"/>
              <a:gd name="T61" fmla="*/ 1118 h 1138"/>
              <a:gd name="T62" fmla="*/ 2034 w 4762"/>
              <a:gd name="T63" fmla="*/ 1118 h 1138"/>
              <a:gd name="T64" fmla="*/ 1916 w 4762"/>
              <a:gd name="T65" fmla="*/ 1120 h 1138"/>
              <a:gd name="T66" fmla="*/ 1742 w 4762"/>
              <a:gd name="T67" fmla="*/ 1116 h 1138"/>
              <a:gd name="T68" fmla="*/ 1592 w 4762"/>
              <a:gd name="T69" fmla="*/ 1118 h 1138"/>
              <a:gd name="T70" fmla="*/ 1510 w 4762"/>
              <a:gd name="T71" fmla="*/ 1128 h 1138"/>
              <a:gd name="T72" fmla="*/ 1394 w 4762"/>
              <a:gd name="T73" fmla="*/ 1136 h 1138"/>
              <a:gd name="T74" fmla="*/ 1336 w 4762"/>
              <a:gd name="T75" fmla="*/ 1128 h 1138"/>
              <a:gd name="T76" fmla="*/ 1278 w 4762"/>
              <a:gd name="T77" fmla="*/ 1120 h 1138"/>
              <a:gd name="T78" fmla="*/ 1162 w 4762"/>
              <a:gd name="T79" fmla="*/ 1114 h 1138"/>
              <a:gd name="T80" fmla="*/ 1046 w 4762"/>
              <a:gd name="T81" fmla="*/ 1116 h 1138"/>
              <a:gd name="T82" fmla="*/ 988 w 4762"/>
              <a:gd name="T83" fmla="*/ 1126 h 1138"/>
              <a:gd name="T84" fmla="*/ 930 w 4762"/>
              <a:gd name="T85" fmla="*/ 1138 h 1138"/>
              <a:gd name="T86" fmla="*/ 884 w 4762"/>
              <a:gd name="T87" fmla="*/ 1130 h 1138"/>
              <a:gd name="T88" fmla="*/ 834 w 4762"/>
              <a:gd name="T89" fmla="*/ 1114 h 1138"/>
              <a:gd name="T90" fmla="*/ 780 w 4762"/>
              <a:gd name="T91" fmla="*/ 1114 h 1138"/>
              <a:gd name="T92" fmla="*/ 698 w 4762"/>
              <a:gd name="T93" fmla="*/ 1130 h 1138"/>
              <a:gd name="T94" fmla="*/ 640 w 4762"/>
              <a:gd name="T95" fmla="*/ 1120 h 1138"/>
              <a:gd name="T96" fmla="*/ 582 w 4762"/>
              <a:gd name="T97" fmla="*/ 1112 h 1138"/>
              <a:gd name="T98" fmla="*/ 500 w 4762"/>
              <a:gd name="T99" fmla="*/ 1126 h 1138"/>
              <a:gd name="T100" fmla="*/ 430 w 4762"/>
              <a:gd name="T101" fmla="*/ 1128 h 1138"/>
              <a:gd name="T102" fmla="*/ 350 w 4762"/>
              <a:gd name="T103" fmla="*/ 1126 h 1138"/>
              <a:gd name="T104" fmla="*/ 234 w 4762"/>
              <a:gd name="T105" fmla="*/ 1136 h 1138"/>
              <a:gd name="T106" fmla="*/ 176 w 4762"/>
              <a:gd name="T107" fmla="*/ 1130 h 1138"/>
              <a:gd name="T108" fmla="*/ 118 w 4762"/>
              <a:gd name="T109" fmla="*/ 1122 h 1138"/>
              <a:gd name="T110" fmla="*/ 0 w 4762"/>
              <a:gd name="T111" fmla="*/ 1128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762" h="1138">
                <a:moveTo>
                  <a:pt x="0" y="1112"/>
                </a:moveTo>
                <a:lnTo>
                  <a:pt x="0" y="0"/>
                </a:lnTo>
                <a:lnTo>
                  <a:pt x="4762" y="0"/>
                </a:lnTo>
                <a:lnTo>
                  <a:pt x="4762" y="1114"/>
                </a:lnTo>
                <a:lnTo>
                  <a:pt x="4762" y="1128"/>
                </a:lnTo>
                <a:lnTo>
                  <a:pt x="4762" y="1134"/>
                </a:lnTo>
                <a:lnTo>
                  <a:pt x="4762" y="1134"/>
                </a:lnTo>
                <a:lnTo>
                  <a:pt x="4704" y="1134"/>
                </a:lnTo>
                <a:lnTo>
                  <a:pt x="4646" y="1136"/>
                </a:lnTo>
                <a:lnTo>
                  <a:pt x="4646" y="1136"/>
                </a:lnTo>
                <a:lnTo>
                  <a:pt x="4530" y="1136"/>
                </a:lnTo>
                <a:lnTo>
                  <a:pt x="4530" y="1136"/>
                </a:lnTo>
                <a:lnTo>
                  <a:pt x="4510" y="1134"/>
                </a:lnTo>
                <a:lnTo>
                  <a:pt x="4494" y="1132"/>
                </a:lnTo>
                <a:lnTo>
                  <a:pt x="4472" y="1128"/>
                </a:lnTo>
                <a:lnTo>
                  <a:pt x="4448" y="1122"/>
                </a:lnTo>
                <a:lnTo>
                  <a:pt x="4432" y="1120"/>
                </a:lnTo>
                <a:lnTo>
                  <a:pt x="4414" y="1118"/>
                </a:lnTo>
                <a:lnTo>
                  <a:pt x="4414" y="1118"/>
                </a:lnTo>
                <a:lnTo>
                  <a:pt x="4394" y="1120"/>
                </a:lnTo>
                <a:lnTo>
                  <a:pt x="4378" y="1122"/>
                </a:lnTo>
                <a:lnTo>
                  <a:pt x="4356" y="1128"/>
                </a:lnTo>
                <a:lnTo>
                  <a:pt x="4332" y="1134"/>
                </a:lnTo>
                <a:lnTo>
                  <a:pt x="4316" y="1136"/>
                </a:lnTo>
                <a:lnTo>
                  <a:pt x="4298" y="1136"/>
                </a:lnTo>
                <a:lnTo>
                  <a:pt x="4298" y="1136"/>
                </a:lnTo>
                <a:lnTo>
                  <a:pt x="4262" y="1136"/>
                </a:lnTo>
                <a:lnTo>
                  <a:pt x="4240" y="1132"/>
                </a:lnTo>
                <a:lnTo>
                  <a:pt x="4216" y="1130"/>
                </a:lnTo>
                <a:lnTo>
                  <a:pt x="4182" y="1128"/>
                </a:lnTo>
                <a:lnTo>
                  <a:pt x="4182" y="1128"/>
                </a:lnTo>
                <a:lnTo>
                  <a:pt x="4146" y="1128"/>
                </a:lnTo>
                <a:lnTo>
                  <a:pt x="4122" y="1126"/>
                </a:lnTo>
                <a:lnTo>
                  <a:pt x="4100" y="1126"/>
                </a:lnTo>
                <a:lnTo>
                  <a:pt x="4064" y="1124"/>
                </a:lnTo>
                <a:lnTo>
                  <a:pt x="4064" y="1124"/>
                </a:lnTo>
                <a:lnTo>
                  <a:pt x="4030" y="1126"/>
                </a:lnTo>
                <a:lnTo>
                  <a:pt x="4006" y="1130"/>
                </a:lnTo>
                <a:lnTo>
                  <a:pt x="3984" y="1134"/>
                </a:lnTo>
                <a:lnTo>
                  <a:pt x="3948" y="1136"/>
                </a:lnTo>
                <a:lnTo>
                  <a:pt x="3948" y="1136"/>
                </a:lnTo>
                <a:lnTo>
                  <a:pt x="3890" y="1138"/>
                </a:lnTo>
                <a:lnTo>
                  <a:pt x="3832" y="1138"/>
                </a:lnTo>
                <a:lnTo>
                  <a:pt x="3832" y="1138"/>
                </a:lnTo>
                <a:lnTo>
                  <a:pt x="3814" y="1138"/>
                </a:lnTo>
                <a:lnTo>
                  <a:pt x="3798" y="1136"/>
                </a:lnTo>
                <a:lnTo>
                  <a:pt x="3774" y="1128"/>
                </a:lnTo>
                <a:lnTo>
                  <a:pt x="3752" y="1122"/>
                </a:lnTo>
                <a:lnTo>
                  <a:pt x="3736" y="1120"/>
                </a:lnTo>
                <a:lnTo>
                  <a:pt x="3716" y="1118"/>
                </a:lnTo>
                <a:lnTo>
                  <a:pt x="3716" y="1118"/>
                </a:lnTo>
                <a:lnTo>
                  <a:pt x="3698" y="1118"/>
                </a:lnTo>
                <a:lnTo>
                  <a:pt x="3682" y="1120"/>
                </a:lnTo>
                <a:lnTo>
                  <a:pt x="3658" y="1126"/>
                </a:lnTo>
                <a:lnTo>
                  <a:pt x="3636" y="1132"/>
                </a:lnTo>
                <a:lnTo>
                  <a:pt x="3620" y="1134"/>
                </a:lnTo>
                <a:lnTo>
                  <a:pt x="3600" y="1134"/>
                </a:lnTo>
                <a:lnTo>
                  <a:pt x="3600" y="1134"/>
                </a:lnTo>
                <a:lnTo>
                  <a:pt x="3566" y="1134"/>
                </a:lnTo>
                <a:lnTo>
                  <a:pt x="3542" y="1132"/>
                </a:lnTo>
                <a:lnTo>
                  <a:pt x="3518" y="1130"/>
                </a:lnTo>
                <a:lnTo>
                  <a:pt x="3484" y="1128"/>
                </a:lnTo>
                <a:lnTo>
                  <a:pt x="3484" y="1128"/>
                </a:lnTo>
                <a:lnTo>
                  <a:pt x="3450" y="1128"/>
                </a:lnTo>
                <a:lnTo>
                  <a:pt x="3426" y="1124"/>
                </a:lnTo>
                <a:lnTo>
                  <a:pt x="3402" y="1122"/>
                </a:lnTo>
                <a:lnTo>
                  <a:pt x="3368" y="1122"/>
                </a:lnTo>
                <a:lnTo>
                  <a:pt x="3368" y="1122"/>
                </a:lnTo>
                <a:lnTo>
                  <a:pt x="3334" y="1120"/>
                </a:lnTo>
                <a:lnTo>
                  <a:pt x="3310" y="1118"/>
                </a:lnTo>
                <a:lnTo>
                  <a:pt x="3286" y="1116"/>
                </a:lnTo>
                <a:lnTo>
                  <a:pt x="3252" y="1116"/>
                </a:lnTo>
                <a:lnTo>
                  <a:pt x="3252" y="1116"/>
                </a:lnTo>
                <a:lnTo>
                  <a:pt x="3218" y="1116"/>
                </a:lnTo>
                <a:lnTo>
                  <a:pt x="3194" y="1118"/>
                </a:lnTo>
                <a:lnTo>
                  <a:pt x="3170" y="1120"/>
                </a:lnTo>
                <a:lnTo>
                  <a:pt x="3136" y="1122"/>
                </a:lnTo>
                <a:lnTo>
                  <a:pt x="3136" y="1122"/>
                </a:lnTo>
                <a:lnTo>
                  <a:pt x="3102" y="1122"/>
                </a:lnTo>
                <a:lnTo>
                  <a:pt x="3078" y="1126"/>
                </a:lnTo>
                <a:lnTo>
                  <a:pt x="3054" y="1128"/>
                </a:lnTo>
                <a:lnTo>
                  <a:pt x="3020" y="1130"/>
                </a:lnTo>
                <a:lnTo>
                  <a:pt x="3020" y="1130"/>
                </a:lnTo>
                <a:lnTo>
                  <a:pt x="2986" y="1130"/>
                </a:lnTo>
                <a:lnTo>
                  <a:pt x="2962" y="1134"/>
                </a:lnTo>
                <a:lnTo>
                  <a:pt x="2938" y="1138"/>
                </a:lnTo>
                <a:lnTo>
                  <a:pt x="2904" y="1138"/>
                </a:lnTo>
                <a:lnTo>
                  <a:pt x="2904" y="1138"/>
                </a:lnTo>
                <a:lnTo>
                  <a:pt x="2884" y="1138"/>
                </a:lnTo>
                <a:lnTo>
                  <a:pt x="2870" y="1134"/>
                </a:lnTo>
                <a:lnTo>
                  <a:pt x="2856" y="1130"/>
                </a:lnTo>
                <a:lnTo>
                  <a:pt x="2846" y="1124"/>
                </a:lnTo>
                <a:lnTo>
                  <a:pt x="2834" y="1120"/>
                </a:lnTo>
                <a:lnTo>
                  <a:pt x="2822" y="1116"/>
                </a:lnTo>
                <a:lnTo>
                  <a:pt x="2808" y="1112"/>
                </a:lnTo>
                <a:lnTo>
                  <a:pt x="2788" y="1110"/>
                </a:lnTo>
                <a:lnTo>
                  <a:pt x="2788" y="1110"/>
                </a:lnTo>
                <a:lnTo>
                  <a:pt x="2754" y="1112"/>
                </a:lnTo>
                <a:lnTo>
                  <a:pt x="2730" y="1114"/>
                </a:lnTo>
                <a:lnTo>
                  <a:pt x="2706" y="1116"/>
                </a:lnTo>
                <a:lnTo>
                  <a:pt x="2672" y="1118"/>
                </a:lnTo>
                <a:lnTo>
                  <a:pt x="2672" y="1118"/>
                </a:lnTo>
                <a:lnTo>
                  <a:pt x="2556" y="1118"/>
                </a:lnTo>
                <a:lnTo>
                  <a:pt x="2556" y="1118"/>
                </a:lnTo>
                <a:lnTo>
                  <a:pt x="2536" y="1118"/>
                </a:lnTo>
                <a:lnTo>
                  <a:pt x="2522" y="1120"/>
                </a:lnTo>
                <a:lnTo>
                  <a:pt x="2498" y="1128"/>
                </a:lnTo>
                <a:lnTo>
                  <a:pt x="2474" y="1136"/>
                </a:lnTo>
                <a:lnTo>
                  <a:pt x="2458" y="1138"/>
                </a:lnTo>
                <a:lnTo>
                  <a:pt x="2440" y="1138"/>
                </a:lnTo>
                <a:lnTo>
                  <a:pt x="2440" y="1138"/>
                </a:lnTo>
                <a:lnTo>
                  <a:pt x="2404" y="1138"/>
                </a:lnTo>
                <a:lnTo>
                  <a:pt x="2382" y="1136"/>
                </a:lnTo>
                <a:lnTo>
                  <a:pt x="2358" y="1134"/>
                </a:lnTo>
                <a:lnTo>
                  <a:pt x="2324" y="1132"/>
                </a:lnTo>
                <a:lnTo>
                  <a:pt x="2324" y="1132"/>
                </a:lnTo>
                <a:lnTo>
                  <a:pt x="2288" y="1132"/>
                </a:lnTo>
                <a:lnTo>
                  <a:pt x="2266" y="1130"/>
                </a:lnTo>
                <a:lnTo>
                  <a:pt x="2242" y="1128"/>
                </a:lnTo>
                <a:lnTo>
                  <a:pt x="2208" y="1126"/>
                </a:lnTo>
                <a:lnTo>
                  <a:pt x="2208" y="1126"/>
                </a:lnTo>
                <a:lnTo>
                  <a:pt x="2172" y="1126"/>
                </a:lnTo>
                <a:lnTo>
                  <a:pt x="2150" y="1122"/>
                </a:lnTo>
                <a:lnTo>
                  <a:pt x="2126" y="1118"/>
                </a:lnTo>
                <a:lnTo>
                  <a:pt x="2092" y="1116"/>
                </a:lnTo>
                <a:lnTo>
                  <a:pt x="2092" y="1116"/>
                </a:lnTo>
                <a:lnTo>
                  <a:pt x="2056" y="1118"/>
                </a:lnTo>
                <a:lnTo>
                  <a:pt x="2034" y="1118"/>
                </a:lnTo>
                <a:lnTo>
                  <a:pt x="2010" y="1120"/>
                </a:lnTo>
                <a:lnTo>
                  <a:pt x="1976" y="1120"/>
                </a:lnTo>
                <a:lnTo>
                  <a:pt x="1976" y="1120"/>
                </a:lnTo>
                <a:lnTo>
                  <a:pt x="1916" y="1120"/>
                </a:lnTo>
                <a:lnTo>
                  <a:pt x="1858" y="1118"/>
                </a:lnTo>
                <a:lnTo>
                  <a:pt x="1858" y="1118"/>
                </a:lnTo>
                <a:lnTo>
                  <a:pt x="1800" y="1116"/>
                </a:lnTo>
                <a:lnTo>
                  <a:pt x="1742" y="1116"/>
                </a:lnTo>
                <a:lnTo>
                  <a:pt x="1742" y="1116"/>
                </a:lnTo>
                <a:lnTo>
                  <a:pt x="1626" y="1116"/>
                </a:lnTo>
                <a:lnTo>
                  <a:pt x="1626" y="1116"/>
                </a:lnTo>
                <a:lnTo>
                  <a:pt x="1592" y="1118"/>
                </a:lnTo>
                <a:lnTo>
                  <a:pt x="1568" y="1122"/>
                </a:lnTo>
                <a:lnTo>
                  <a:pt x="1546" y="1126"/>
                </a:lnTo>
                <a:lnTo>
                  <a:pt x="1510" y="1128"/>
                </a:lnTo>
                <a:lnTo>
                  <a:pt x="1510" y="1128"/>
                </a:lnTo>
                <a:lnTo>
                  <a:pt x="1476" y="1130"/>
                </a:lnTo>
                <a:lnTo>
                  <a:pt x="1452" y="1132"/>
                </a:lnTo>
                <a:lnTo>
                  <a:pt x="1428" y="1136"/>
                </a:lnTo>
                <a:lnTo>
                  <a:pt x="1394" y="1136"/>
                </a:lnTo>
                <a:lnTo>
                  <a:pt x="1394" y="1136"/>
                </a:lnTo>
                <a:lnTo>
                  <a:pt x="1376" y="1136"/>
                </a:lnTo>
                <a:lnTo>
                  <a:pt x="1360" y="1134"/>
                </a:lnTo>
                <a:lnTo>
                  <a:pt x="1336" y="1128"/>
                </a:lnTo>
                <a:lnTo>
                  <a:pt x="1312" y="1122"/>
                </a:lnTo>
                <a:lnTo>
                  <a:pt x="1298" y="1120"/>
                </a:lnTo>
                <a:lnTo>
                  <a:pt x="1278" y="1120"/>
                </a:lnTo>
                <a:lnTo>
                  <a:pt x="1278" y="1120"/>
                </a:lnTo>
                <a:lnTo>
                  <a:pt x="1244" y="1118"/>
                </a:lnTo>
                <a:lnTo>
                  <a:pt x="1220" y="1116"/>
                </a:lnTo>
                <a:lnTo>
                  <a:pt x="1196" y="1114"/>
                </a:lnTo>
                <a:lnTo>
                  <a:pt x="1162" y="1114"/>
                </a:lnTo>
                <a:lnTo>
                  <a:pt x="1162" y="1114"/>
                </a:lnTo>
                <a:lnTo>
                  <a:pt x="1104" y="1114"/>
                </a:lnTo>
                <a:lnTo>
                  <a:pt x="1046" y="1116"/>
                </a:lnTo>
                <a:lnTo>
                  <a:pt x="1046" y="1116"/>
                </a:lnTo>
                <a:lnTo>
                  <a:pt x="1026" y="1116"/>
                </a:lnTo>
                <a:lnTo>
                  <a:pt x="1012" y="1118"/>
                </a:lnTo>
                <a:lnTo>
                  <a:pt x="1000" y="1122"/>
                </a:lnTo>
                <a:lnTo>
                  <a:pt x="988" y="1126"/>
                </a:lnTo>
                <a:lnTo>
                  <a:pt x="976" y="1130"/>
                </a:lnTo>
                <a:lnTo>
                  <a:pt x="964" y="1134"/>
                </a:lnTo>
                <a:lnTo>
                  <a:pt x="950" y="1136"/>
                </a:lnTo>
                <a:lnTo>
                  <a:pt x="930" y="1138"/>
                </a:lnTo>
                <a:lnTo>
                  <a:pt x="930" y="1138"/>
                </a:lnTo>
                <a:lnTo>
                  <a:pt x="910" y="1136"/>
                </a:lnTo>
                <a:lnTo>
                  <a:pt x="896" y="1134"/>
                </a:lnTo>
                <a:lnTo>
                  <a:pt x="884" y="1130"/>
                </a:lnTo>
                <a:lnTo>
                  <a:pt x="872" y="1126"/>
                </a:lnTo>
                <a:lnTo>
                  <a:pt x="860" y="1120"/>
                </a:lnTo>
                <a:lnTo>
                  <a:pt x="848" y="1116"/>
                </a:lnTo>
                <a:lnTo>
                  <a:pt x="834" y="1114"/>
                </a:lnTo>
                <a:lnTo>
                  <a:pt x="814" y="1112"/>
                </a:lnTo>
                <a:lnTo>
                  <a:pt x="814" y="1112"/>
                </a:lnTo>
                <a:lnTo>
                  <a:pt x="794" y="1112"/>
                </a:lnTo>
                <a:lnTo>
                  <a:pt x="780" y="1114"/>
                </a:lnTo>
                <a:lnTo>
                  <a:pt x="756" y="1120"/>
                </a:lnTo>
                <a:lnTo>
                  <a:pt x="732" y="1128"/>
                </a:lnTo>
                <a:lnTo>
                  <a:pt x="718" y="1130"/>
                </a:lnTo>
                <a:lnTo>
                  <a:pt x="698" y="1130"/>
                </a:lnTo>
                <a:lnTo>
                  <a:pt x="698" y="1130"/>
                </a:lnTo>
                <a:lnTo>
                  <a:pt x="678" y="1130"/>
                </a:lnTo>
                <a:lnTo>
                  <a:pt x="664" y="1126"/>
                </a:lnTo>
                <a:lnTo>
                  <a:pt x="640" y="1120"/>
                </a:lnTo>
                <a:lnTo>
                  <a:pt x="616" y="1114"/>
                </a:lnTo>
                <a:lnTo>
                  <a:pt x="600" y="1112"/>
                </a:lnTo>
                <a:lnTo>
                  <a:pt x="582" y="1112"/>
                </a:lnTo>
                <a:lnTo>
                  <a:pt x="582" y="1112"/>
                </a:lnTo>
                <a:lnTo>
                  <a:pt x="562" y="1112"/>
                </a:lnTo>
                <a:lnTo>
                  <a:pt x="548" y="1114"/>
                </a:lnTo>
                <a:lnTo>
                  <a:pt x="524" y="1120"/>
                </a:lnTo>
                <a:lnTo>
                  <a:pt x="500" y="1126"/>
                </a:lnTo>
                <a:lnTo>
                  <a:pt x="484" y="1128"/>
                </a:lnTo>
                <a:lnTo>
                  <a:pt x="466" y="1130"/>
                </a:lnTo>
                <a:lnTo>
                  <a:pt x="466" y="1130"/>
                </a:lnTo>
                <a:lnTo>
                  <a:pt x="430" y="1128"/>
                </a:lnTo>
                <a:lnTo>
                  <a:pt x="408" y="1128"/>
                </a:lnTo>
                <a:lnTo>
                  <a:pt x="384" y="1126"/>
                </a:lnTo>
                <a:lnTo>
                  <a:pt x="350" y="1126"/>
                </a:lnTo>
                <a:lnTo>
                  <a:pt x="350" y="1126"/>
                </a:lnTo>
                <a:lnTo>
                  <a:pt x="314" y="1126"/>
                </a:lnTo>
                <a:lnTo>
                  <a:pt x="292" y="1130"/>
                </a:lnTo>
                <a:lnTo>
                  <a:pt x="268" y="1134"/>
                </a:lnTo>
                <a:lnTo>
                  <a:pt x="234" y="1136"/>
                </a:lnTo>
                <a:lnTo>
                  <a:pt x="234" y="1136"/>
                </a:lnTo>
                <a:lnTo>
                  <a:pt x="214" y="1136"/>
                </a:lnTo>
                <a:lnTo>
                  <a:pt x="198" y="1134"/>
                </a:lnTo>
                <a:lnTo>
                  <a:pt x="176" y="1130"/>
                </a:lnTo>
                <a:lnTo>
                  <a:pt x="152" y="1124"/>
                </a:lnTo>
                <a:lnTo>
                  <a:pt x="136" y="1122"/>
                </a:lnTo>
                <a:lnTo>
                  <a:pt x="118" y="1122"/>
                </a:lnTo>
                <a:lnTo>
                  <a:pt x="118" y="1122"/>
                </a:lnTo>
                <a:lnTo>
                  <a:pt x="82" y="1124"/>
                </a:lnTo>
                <a:lnTo>
                  <a:pt x="58" y="1126"/>
                </a:lnTo>
                <a:lnTo>
                  <a:pt x="34" y="1128"/>
                </a:lnTo>
                <a:lnTo>
                  <a:pt x="0" y="1128"/>
                </a:lnTo>
                <a:lnTo>
                  <a:pt x="0" y="1112"/>
                </a:lnTo>
                <a:close/>
              </a:path>
            </a:pathLst>
          </a:custGeom>
          <a:solidFill>
            <a:srgbClr val="4FA34E"/>
          </a:solidFill>
          <a:ln>
            <a:noFill/>
          </a:ln>
          <a:effectLst/>
        </p:spPr>
        <p:txBody>
          <a:bodyPr vert="horz" wrap="square" lIns="91440" tIns="45720" rIns="91440" bIns="45720" numCol="1" anchor="t" anchorCtr="0" compatLnSpc="1">
            <a:prstTxWarp prst="textNoShape">
              <a:avLst/>
            </a:prstTxWarp>
          </a:bodyPr>
          <a:lstStyle/>
          <a:p>
            <a:endParaRPr lang="ja-JP" altLang="en-US" dirty="0"/>
          </a:p>
        </p:txBody>
      </p:sp>
      <p:sp>
        <p:nvSpPr>
          <p:cNvPr id="247" name="正方形/長方形 246"/>
          <p:cNvSpPr/>
          <p:nvPr/>
        </p:nvSpPr>
        <p:spPr>
          <a:xfrm>
            <a:off x="296765" y="7050197"/>
            <a:ext cx="2200421" cy="1623077"/>
          </a:xfrm>
          <a:prstGeom prst="rect">
            <a:avLst/>
          </a:prstGeom>
          <a:solidFill>
            <a:srgbClr val="FFFF66">
              <a:alpha val="41176"/>
            </a:srgbClr>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54" name="Rectangle 23"/>
          <p:cNvSpPr>
            <a:spLocks noChangeArrowheads="1"/>
          </p:cNvSpPr>
          <p:nvPr/>
        </p:nvSpPr>
        <p:spPr bwMode="auto">
          <a:xfrm>
            <a:off x="0" y="9407086"/>
            <a:ext cx="7559675" cy="1319212"/>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dirty="0"/>
          </a:p>
        </p:txBody>
      </p:sp>
      <p:sp>
        <p:nvSpPr>
          <p:cNvPr id="220" name="テキスト プレースホルダー 219"/>
          <p:cNvSpPr>
            <a:spLocks noGrp="1"/>
          </p:cNvSpPr>
          <p:nvPr>
            <p:ph type="body" sz="quarter" idx="47"/>
          </p:nvPr>
        </p:nvSpPr>
        <p:spPr>
          <a:xfrm>
            <a:off x="172882" y="9453166"/>
            <a:ext cx="6295489" cy="675929"/>
          </a:xfrm>
        </p:spPr>
        <p:txBody>
          <a:bodyPr/>
          <a:lstStyle/>
          <a:p>
            <a:pPr lvl="0"/>
            <a:r>
              <a:rPr lang="en-US" altLang="ja-JP" dirty="0" smtClean="0"/>
              <a:t>【</a:t>
            </a:r>
            <a:r>
              <a:rPr lang="ja-JP" altLang="en-US" dirty="0" smtClean="0"/>
              <a:t>お問い合わせ・申込先</a:t>
            </a:r>
            <a:r>
              <a:rPr lang="en-US" altLang="ja-JP" dirty="0" smtClean="0"/>
              <a:t>】 </a:t>
            </a:r>
          </a:p>
          <a:p>
            <a:pPr lvl="0"/>
            <a:r>
              <a:rPr lang="ja-JP" altLang="en-US" dirty="0">
                <a:solidFill>
                  <a:srgbClr val="FF0000"/>
                </a:solidFill>
              </a:rPr>
              <a:t> </a:t>
            </a:r>
            <a:r>
              <a:rPr lang="ja-JP" altLang="en-US" u="sng" dirty="0" smtClean="0">
                <a:solidFill>
                  <a:srgbClr val="FF0000"/>
                </a:solidFill>
              </a:rPr>
              <a:t>申し込みは裏面申込用紙からお願いします</a:t>
            </a:r>
            <a:endParaRPr lang="ja-JP" altLang="en-US" u="sng" dirty="0">
              <a:solidFill>
                <a:srgbClr val="FF0000"/>
              </a:solidFill>
            </a:endParaRPr>
          </a:p>
        </p:txBody>
      </p:sp>
      <p:sp>
        <p:nvSpPr>
          <p:cNvPr id="221" name="テキスト プレースホルダー 220"/>
          <p:cNvSpPr>
            <a:spLocks noGrp="1"/>
          </p:cNvSpPr>
          <p:nvPr>
            <p:ph type="body" sz="quarter" idx="48"/>
          </p:nvPr>
        </p:nvSpPr>
        <p:spPr>
          <a:xfrm>
            <a:off x="251170" y="9996429"/>
            <a:ext cx="6573569" cy="343588"/>
          </a:xfrm>
        </p:spPr>
        <p:txBody>
          <a:bodyPr/>
          <a:lstStyle/>
          <a:p>
            <a:pPr lvl="0"/>
            <a:r>
              <a:rPr lang="ja-JP" altLang="en-US" dirty="0" smtClean="0"/>
              <a:t>鳥取県国民健康保険団体連合会　事業推進課　保健・共同事業担当</a:t>
            </a:r>
            <a:endParaRPr lang="ja-JP" altLang="en-US" dirty="0"/>
          </a:p>
        </p:txBody>
      </p:sp>
      <p:sp>
        <p:nvSpPr>
          <p:cNvPr id="222" name="テキスト プレースホルダー 221"/>
          <p:cNvSpPr>
            <a:spLocks noGrp="1"/>
          </p:cNvSpPr>
          <p:nvPr>
            <p:ph type="body" sz="quarter" idx="49"/>
          </p:nvPr>
        </p:nvSpPr>
        <p:spPr>
          <a:xfrm>
            <a:off x="261428" y="10270198"/>
            <a:ext cx="6877635" cy="467523"/>
          </a:xfrm>
        </p:spPr>
        <p:txBody>
          <a:bodyPr>
            <a:normAutofit/>
          </a:bodyPr>
          <a:lstStyle/>
          <a:p>
            <a:r>
              <a:rPr lang="en-US" altLang="ja-JP" dirty="0" smtClean="0"/>
              <a:t>TEL</a:t>
            </a:r>
            <a:r>
              <a:rPr lang="ja-JP" altLang="en-US" dirty="0" smtClean="0"/>
              <a:t>：</a:t>
            </a:r>
            <a:r>
              <a:rPr lang="en-US" altLang="ja-JP" dirty="0" smtClean="0"/>
              <a:t>0857-20-3682</a:t>
            </a:r>
            <a:r>
              <a:rPr lang="ja-JP" altLang="en-US" dirty="0" smtClean="0"/>
              <a:t>　</a:t>
            </a:r>
            <a:r>
              <a:rPr lang="en-US" altLang="ja-JP" dirty="0" smtClean="0"/>
              <a:t>FAX</a:t>
            </a:r>
            <a:r>
              <a:rPr lang="ja-JP" altLang="en-US" dirty="0" smtClean="0"/>
              <a:t>：</a:t>
            </a:r>
            <a:r>
              <a:rPr lang="en-US" altLang="ja-JP" dirty="0" smtClean="0"/>
              <a:t>0857-29-6115</a:t>
            </a:r>
            <a:r>
              <a:rPr lang="ja-JP" altLang="en-US" dirty="0" smtClean="0"/>
              <a:t>　</a:t>
            </a:r>
            <a:r>
              <a:rPr lang="en-US" altLang="ja-JP" dirty="0" err="1"/>
              <a:t>Mail:shien@tottori.kokuhoren.jp</a:t>
            </a:r>
            <a:endParaRPr lang="ja-JP" altLang="en-US" dirty="0"/>
          </a:p>
          <a:p>
            <a:pPr lvl="0"/>
            <a:endParaRPr lang="ja-JP" altLang="en-US" sz="1100" dirty="0"/>
          </a:p>
        </p:txBody>
      </p:sp>
      <p:sp>
        <p:nvSpPr>
          <p:cNvPr id="214" name="テキスト プレースホルダー 213"/>
          <p:cNvSpPr>
            <a:spLocks noGrp="1"/>
          </p:cNvSpPr>
          <p:nvPr>
            <p:ph type="body" sz="quarter" idx="13"/>
          </p:nvPr>
        </p:nvSpPr>
        <p:spPr>
          <a:xfrm>
            <a:off x="676520" y="7130056"/>
            <a:ext cx="1931878" cy="383014"/>
          </a:xfrm>
        </p:spPr>
        <p:txBody>
          <a:bodyPr>
            <a:normAutofit/>
          </a:bodyPr>
          <a:lstStyle/>
          <a:p>
            <a:pPr>
              <a:lnSpc>
                <a:spcPts val="800"/>
              </a:lnSpc>
              <a:spcBef>
                <a:spcPts val="600"/>
              </a:spcBef>
            </a:pPr>
            <a:r>
              <a:rPr lang="ja-JP" altLang="en-US" sz="1200" dirty="0" smtClean="0"/>
              <a:t>ミニ講話（</a:t>
            </a:r>
            <a:r>
              <a:rPr lang="en-US" altLang="ja-JP" sz="1200" dirty="0" smtClean="0"/>
              <a:t>20</a:t>
            </a:r>
            <a:r>
              <a:rPr lang="ja-JP" altLang="en-US" sz="1200" dirty="0" smtClean="0"/>
              <a:t>分）</a:t>
            </a:r>
            <a:endParaRPr lang="en-US" altLang="ja-JP" sz="1200" dirty="0" smtClean="0"/>
          </a:p>
          <a:p>
            <a:pPr>
              <a:lnSpc>
                <a:spcPts val="800"/>
              </a:lnSpc>
              <a:spcBef>
                <a:spcPts val="600"/>
              </a:spcBef>
            </a:pPr>
            <a:r>
              <a:rPr lang="ja-JP" altLang="en-US" sz="1200" dirty="0" smtClean="0"/>
              <a:t>　</a:t>
            </a:r>
            <a:r>
              <a:rPr lang="en-US" altLang="ja-JP" sz="1200" dirty="0" smtClean="0"/>
              <a:t>&amp;</a:t>
            </a:r>
            <a:r>
              <a:rPr lang="ja-JP" altLang="en-US" sz="1200" dirty="0" smtClean="0"/>
              <a:t>　健康測定（</a:t>
            </a:r>
            <a:r>
              <a:rPr lang="en-US" altLang="ja-JP" sz="1200" dirty="0"/>
              <a:t>60</a:t>
            </a:r>
            <a:r>
              <a:rPr lang="ja-JP" altLang="en-US" sz="1200" dirty="0" smtClean="0"/>
              <a:t>分</a:t>
            </a:r>
            <a:r>
              <a:rPr lang="ja-JP" altLang="en-US" sz="1400" dirty="0" smtClean="0"/>
              <a:t>）</a:t>
            </a:r>
            <a:endParaRPr lang="ja-JP" altLang="en-US" sz="1400" dirty="0"/>
          </a:p>
        </p:txBody>
      </p:sp>
      <p:sp>
        <p:nvSpPr>
          <p:cNvPr id="215" name="テキスト プレースホルダー 214"/>
          <p:cNvSpPr>
            <a:spLocks noGrp="1"/>
          </p:cNvSpPr>
          <p:nvPr>
            <p:ph type="body" sz="quarter" idx="15"/>
          </p:nvPr>
        </p:nvSpPr>
        <p:spPr>
          <a:xfrm>
            <a:off x="315044" y="7571420"/>
            <a:ext cx="1539307" cy="1137632"/>
          </a:xfrm>
        </p:spPr>
        <p:txBody>
          <a:bodyPr/>
          <a:lstStyle/>
          <a:p>
            <a:r>
              <a:rPr lang="ja-JP" altLang="en-US" dirty="0"/>
              <a:t>鳥取県の健診・医療・介護</a:t>
            </a:r>
            <a:r>
              <a:rPr lang="ja-JP" altLang="en-US" dirty="0" smtClean="0"/>
              <a:t>データ</a:t>
            </a:r>
            <a:r>
              <a:rPr lang="ja-JP" altLang="en-US" sz="1050" dirty="0" smtClean="0"/>
              <a:t>（圏域</a:t>
            </a:r>
            <a:r>
              <a:rPr lang="ja-JP" altLang="en-US" sz="1050" dirty="0"/>
              <a:t>別、市町村別</a:t>
            </a:r>
            <a:r>
              <a:rPr lang="ja-JP" altLang="en-US" sz="1050" dirty="0" smtClean="0"/>
              <a:t>）</a:t>
            </a:r>
            <a:r>
              <a:rPr lang="ja-JP" altLang="en-US" dirty="0" smtClean="0"/>
              <a:t>からみた健康課題に基づく生活習慣病予防のポイントをお伝えします。</a:t>
            </a:r>
            <a:endParaRPr lang="en-US" altLang="ja-JP" dirty="0" smtClean="0"/>
          </a:p>
        </p:txBody>
      </p:sp>
      <p:sp>
        <p:nvSpPr>
          <p:cNvPr id="226" name="テキスト プレースホルダー 225"/>
          <p:cNvSpPr>
            <a:spLocks noGrp="1"/>
          </p:cNvSpPr>
          <p:nvPr>
            <p:ph type="body" sz="quarter" idx="74"/>
          </p:nvPr>
        </p:nvSpPr>
        <p:spPr>
          <a:xfrm>
            <a:off x="238108" y="1338182"/>
            <a:ext cx="7129567" cy="1132850"/>
          </a:xfrm>
        </p:spPr>
        <p:txBody>
          <a:bodyPr>
            <a:noAutofit/>
          </a:bodyPr>
          <a:lstStyle/>
          <a:p>
            <a:r>
              <a:rPr lang="ja-JP" altLang="en-US" b="1" dirty="0" smtClean="0"/>
              <a:t>健康機材での測定や結果のフィードバックを通し、従業員の生活習慣改善のお手伝いをします。昼休憩などのちょっとした時間を活用して健康づくりを進めませんか？</a:t>
            </a:r>
            <a:endParaRPr lang="en-US" altLang="ja-JP" b="1" dirty="0" smtClean="0"/>
          </a:p>
        </p:txBody>
      </p:sp>
      <p:sp>
        <p:nvSpPr>
          <p:cNvPr id="82" name="テキスト プレースホルダー 81"/>
          <p:cNvSpPr>
            <a:spLocks noGrp="1"/>
          </p:cNvSpPr>
          <p:nvPr>
            <p:ph type="body" sz="quarter" idx="95"/>
          </p:nvPr>
        </p:nvSpPr>
        <p:spPr>
          <a:xfrm>
            <a:off x="5100182" y="187150"/>
            <a:ext cx="2294406" cy="361091"/>
          </a:xfrm>
        </p:spPr>
        <p:txBody>
          <a:bodyPr/>
          <a:lstStyle/>
          <a:p>
            <a:r>
              <a:rPr kumimoji="1" lang="en-US" altLang="ja-JP" dirty="0" smtClean="0"/>
              <a:t>2025</a:t>
            </a:r>
            <a:endParaRPr kumimoji="1" lang="ja-JP" altLang="en-US" dirty="0"/>
          </a:p>
        </p:txBody>
      </p:sp>
      <p:grpSp>
        <p:nvGrpSpPr>
          <p:cNvPr id="6" name="グループ化 5"/>
          <p:cNvGrpSpPr/>
          <p:nvPr/>
        </p:nvGrpSpPr>
        <p:grpSpPr>
          <a:xfrm>
            <a:off x="324013" y="7065339"/>
            <a:ext cx="464496" cy="448822"/>
            <a:chOff x="359253" y="2111779"/>
            <a:chExt cx="464496" cy="461664"/>
          </a:xfrm>
        </p:grpSpPr>
        <p:grpSp>
          <p:nvGrpSpPr>
            <p:cNvPr id="115" name="Group 4"/>
            <p:cNvGrpSpPr>
              <a:grpSpLocks noChangeAspect="1"/>
            </p:cNvGrpSpPr>
            <p:nvPr/>
          </p:nvGrpSpPr>
          <p:grpSpPr bwMode="auto">
            <a:xfrm>
              <a:off x="359253" y="2111779"/>
              <a:ext cx="464496" cy="461664"/>
              <a:chOff x="-600" y="2362"/>
              <a:chExt cx="328" cy="326"/>
            </a:xfrm>
            <a:solidFill>
              <a:srgbClr val="AACC09"/>
            </a:solidFill>
          </p:grpSpPr>
          <p:sp>
            <p:nvSpPr>
              <p:cNvPr id="117" name="Freeform 5"/>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 name="Freeform 6"/>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16" name="テキスト ボックス 115"/>
            <p:cNvSpPr txBox="1"/>
            <p:nvPr/>
          </p:nvSpPr>
          <p:spPr>
            <a:xfrm>
              <a:off x="441460" y="2148615"/>
              <a:ext cx="300082" cy="369332"/>
            </a:xfrm>
            <a:prstGeom prst="rect">
              <a:avLst/>
            </a:prstGeom>
            <a:noFill/>
          </p:spPr>
          <p:txBody>
            <a:bodyPr wrap="none" rtlCol="0">
              <a:spAutoFit/>
            </a:bodyPr>
            <a:lstStyle/>
            <a:p>
              <a:pPr algn="ctr"/>
              <a:r>
                <a:rPr kumimoji="1" lang="en-US" altLang="ja-JP" b="1" dirty="0">
                  <a:solidFill>
                    <a:schemeClr val="bg1"/>
                  </a:solidFill>
                  <a:latin typeface="Times New Roman" panose="02020603050405020304" pitchFamily="18" charset="0"/>
                  <a:cs typeface="Times New Roman" panose="02020603050405020304" pitchFamily="18" charset="0"/>
                </a:rPr>
                <a:t>1</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grpSp>
      <p:sp>
        <p:nvSpPr>
          <p:cNvPr id="160" name="テキスト ボックス 159"/>
          <p:cNvSpPr txBox="1"/>
          <p:nvPr/>
        </p:nvSpPr>
        <p:spPr>
          <a:xfrm>
            <a:off x="14750" y="416242"/>
            <a:ext cx="7035357" cy="923330"/>
          </a:xfrm>
          <a:prstGeom prst="rect">
            <a:avLst/>
          </a:prstGeom>
          <a:noFill/>
        </p:spPr>
        <p:txBody>
          <a:bodyPr wrap="square" rtlCol="0">
            <a:spAutoFit/>
          </a:bodyPr>
          <a:lstStyle/>
          <a:p>
            <a:pPr algn="ctr"/>
            <a:r>
              <a:rPr kumimoji="1" lang="ja-JP" altLang="en-US" sz="5400" spc="-150" dirty="0" smtClean="0">
                <a:solidFill>
                  <a:schemeClr val="bg1"/>
                </a:solidFill>
                <a:effectLst/>
                <a:latin typeface="HG明朝B" panose="02020809000000000000" pitchFamily="17" charset="-128"/>
                <a:ea typeface="HG明朝B" panose="02020809000000000000" pitchFamily="17" charset="-128"/>
                <a:cs typeface="メイリオ" panose="020B0604030504040204" pitchFamily="50" charset="-128"/>
              </a:rPr>
              <a:t>健康測定会</a:t>
            </a:r>
            <a:endParaRPr kumimoji="1" lang="ja-JP" altLang="en-US" sz="5400" spc="-150" dirty="0">
              <a:solidFill>
                <a:schemeClr val="bg1"/>
              </a:solidFill>
              <a:effectLst/>
              <a:latin typeface="HG明朝B" panose="02020809000000000000" pitchFamily="17" charset="-128"/>
              <a:ea typeface="HG明朝B" panose="02020809000000000000" pitchFamily="17" charset="-128"/>
              <a:cs typeface="メイリオ" panose="020B0604030504040204" pitchFamily="50" charset="-128"/>
            </a:endParaRPr>
          </a:p>
        </p:txBody>
      </p:sp>
      <p:sp>
        <p:nvSpPr>
          <p:cNvPr id="161" name="テキスト ボックス 160"/>
          <p:cNvSpPr txBox="1"/>
          <p:nvPr/>
        </p:nvSpPr>
        <p:spPr>
          <a:xfrm>
            <a:off x="514042" y="55721"/>
            <a:ext cx="4706052" cy="523220"/>
          </a:xfrm>
          <a:prstGeom prst="rect">
            <a:avLst/>
          </a:prstGeom>
          <a:noFill/>
        </p:spPr>
        <p:txBody>
          <a:bodyPr wrap="square" rtlCol="0">
            <a:spAutoFit/>
          </a:bodyPr>
          <a:lstStyle/>
          <a:p>
            <a:pPr algn="l"/>
            <a:r>
              <a:rPr lang="ja-JP" altLang="en-US" sz="2800" dirty="0">
                <a:solidFill>
                  <a:srgbClr val="E8F4E8"/>
                </a:solidFill>
                <a:latin typeface="HG明朝B" panose="02020809000000000000" pitchFamily="17" charset="-128"/>
                <a:ea typeface="HG明朝B" panose="02020809000000000000" pitchFamily="17" charset="-128"/>
                <a:cs typeface="メイリオ" panose="020B0604030504040204" pitchFamily="50" charset="-128"/>
              </a:rPr>
              <a:t>健康づくり</a:t>
            </a:r>
            <a:r>
              <a:rPr lang="ja-JP" altLang="en-US" sz="2800" dirty="0" smtClean="0">
                <a:solidFill>
                  <a:srgbClr val="E8F4E8"/>
                </a:solidFill>
                <a:latin typeface="HG明朝B" panose="02020809000000000000" pitchFamily="17" charset="-128"/>
                <a:ea typeface="HG明朝B" panose="02020809000000000000" pitchFamily="17" charset="-128"/>
                <a:cs typeface="メイリオ" panose="020B0604030504040204" pitchFamily="50" charset="-128"/>
              </a:rPr>
              <a:t>教室</a:t>
            </a:r>
            <a:r>
              <a:rPr lang="en-US" altLang="ja-JP" sz="2800" dirty="0">
                <a:solidFill>
                  <a:srgbClr val="E8F4E8"/>
                </a:solidFill>
                <a:latin typeface="HG明朝B" panose="02020809000000000000" pitchFamily="17" charset="-128"/>
                <a:ea typeface="HG明朝B" panose="02020809000000000000" pitchFamily="17" charset="-128"/>
                <a:cs typeface="メイリオ" panose="020B0604030504040204" pitchFamily="50" charset="-128"/>
              </a:rPr>
              <a:t>&amp;</a:t>
            </a:r>
            <a:endParaRPr kumimoji="1" lang="ja-JP" altLang="en-US" sz="2800" dirty="0">
              <a:solidFill>
                <a:srgbClr val="E8F4E8"/>
              </a:solidFill>
              <a:effectLst/>
              <a:latin typeface="HG明朝B" panose="02020809000000000000" pitchFamily="17" charset="-128"/>
              <a:ea typeface="HG明朝B" panose="02020809000000000000" pitchFamily="17" charset="-128"/>
              <a:cs typeface="メイリオ" panose="020B0604030504040204" pitchFamily="50" charset="-128"/>
            </a:endParaRPr>
          </a:p>
        </p:txBody>
      </p:sp>
      <p:sp>
        <p:nvSpPr>
          <p:cNvPr id="105" name="正方形/長方形 104"/>
          <p:cNvSpPr/>
          <p:nvPr/>
        </p:nvSpPr>
        <p:spPr>
          <a:xfrm>
            <a:off x="2757595" y="7031831"/>
            <a:ext cx="2144932" cy="1624149"/>
          </a:xfrm>
          <a:prstGeom prst="rect">
            <a:avLst/>
          </a:prstGeom>
          <a:solidFill>
            <a:srgbClr val="FFFF66">
              <a:alpha val="41176"/>
            </a:srgbClr>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cxnSp>
        <p:nvCxnSpPr>
          <p:cNvPr id="106" name="直線コネクタ 105"/>
          <p:cNvCxnSpPr/>
          <p:nvPr/>
        </p:nvCxnSpPr>
        <p:spPr>
          <a:xfrm flipV="1">
            <a:off x="3358380" y="7500069"/>
            <a:ext cx="1298947" cy="14092"/>
          </a:xfrm>
          <a:prstGeom prst="line">
            <a:avLst/>
          </a:prstGeom>
          <a:ln w="12700">
            <a:solidFill>
              <a:srgbClr val="F5AE9D"/>
            </a:solidFill>
            <a:prstDash val="sysDash"/>
          </a:ln>
        </p:spPr>
        <p:style>
          <a:lnRef idx="1">
            <a:schemeClr val="accent1"/>
          </a:lnRef>
          <a:fillRef idx="0">
            <a:schemeClr val="accent1"/>
          </a:fillRef>
          <a:effectRef idx="0">
            <a:schemeClr val="accent1"/>
          </a:effectRef>
          <a:fontRef idx="minor">
            <a:schemeClr val="tx1"/>
          </a:fontRef>
        </p:style>
      </p:cxnSp>
      <p:sp>
        <p:nvSpPr>
          <p:cNvPr id="107" name="テキスト プレースホルダー 213"/>
          <p:cNvSpPr>
            <a:spLocks noGrp="1"/>
          </p:cNvSpPr>
          <p:nvPr>
            <p:ph type="body" sz="quarter" idx="13"/>
          </p:nvPr>
        </p:nvSpPr>
        <p:spPr>
          <a:xfrm>
            <a:off x="3339359" y="7173930"/>
            <a:ext cx="2341402" cy="410435"/>
          </a:xfrm>
        </p:spPr>
        <p:txBody>
          <a:bodyPr>
            <a:normAutofit/>
          </a:bodyPr>
          <a:lstStyle/>
          <a:p>
            <a:r>
              <a:rPr lang="ja-JP" altLang="en-US" sz="1200" dirty="0" smtClean="0"/>
              <a:t>健康測定（</a:t>
            </a:r>
            <a:r>
              <a:rPr lang="en-US" altLang="ja-JP" sz="1200" dirty="0"/>
              <a:t>6</a:t>
            </a:r>
            <a:r>
              <a:rPr lang="en-US" altLang="ja-JP" sz="1200" dirty="0" smtClean="0"/>
              <a:t>0</a:t>
            </a:r>
            <a:r>
              <a:rPr lang="ja-JP" altLang="en-US" sz="1200" dirty="0" smtClean="0"/>
              <a:t>分）</a:t>
            </a:r>
            <a:endParaRPr lang="ja-JP" altLang="en-US" sz="1200" dirty="0"/>
          </a:p>
        </p:txBody>
      </p:sp>
      <p:sp>
        <p:nvSpPr>
          <p:cNvPr id="108" name="テキスト プレースホルダー 214"/>
          <p:cNvSpPr>
            <a:spLocks noGrp="1"/>
          </p:cNvSpPr>
          <p:nvPr>
            <p:ph type="body" sz="quarter" idx="15"/>
          </p:nvPr>
        </p:nvSpPr>
        <p:spPr>
          <a:xfrm>
            <a:off x="2865650" y="7583781"/>
            <a:ext cx="1473403" cy="949265"/>
          </a:xfrm>
        </p:spPr>
        <p:txBody>
          <a:bodyPr/>
          <a:lstStyle/>
          <a:p>
            <a:r>
              <a:rPr lang="ja-JP" altLang="en-US" dirty="0" smtClean="0"/>
              <a:t>血管年齢や骨密度など、簡単な健康度のチェックを行います。健康チェックは、生活習慣改善のきっかけにもなります。</a:t>
            </a:r>
            <a:endParaRPr lang="en-US" altLang="ja-JP" dirty="0" smtClean="0"/>
          </a:p>
        </p:txBody>
      </p:sp>
      <p:grpSp>
        <p:nvGrpSpPr>
          <p:cNvPr id="109" name="グループ化 108"/>
          <p:cNvGrpSpPr/>
          <p:nvPr/>
        </p:nvGrpSpPr>
        <p:grpSpPr>
          <a:xfrm>
            <a:off x="2747750" y="7050197"/>
            <a:ext cx="468931" cy="429432"/>
            <a:chOff x="372104" y="2098946"/>
            <a:chExt cx="464496" cy="461664"/>
          </a:xfrm>
        </p:grpSpPr>
        <p:grpSp>
          <p:nvGrpSpPr>
            <p:cNvPr id="110" name="Group 4"/>
            <p:cNvGrpSpPr>
              <a:grpSpLocks noChangeAspect="1"/>
            </p:cNvGrpSpPr>
            <p:nvPr/>
          </p:nvGrpSpPr>
          <p:grpSpPr bwMode="auto">
            <a:xfrm>
              <a:off x="372104" y="2098946"/>
              <a:ext cx="464496" cy="461664"/>
              <a:chOff x="-600" y="2362"/>
              <a:chExt cx="328" cy="326"/>
            </a:xfrm>
            <a:solidFill>
              <a:srgbClr val="AACC09"/>
            </a:solidFill>
          </p:grpSpPr>
          <p:sp>
            <p:nvSpPr>
              <p:cNvPr id="112" name="Freeform 5"/>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 name="Freeform 6"/>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11" name="テキスト ボックス 110"/>
            <p:cNvSpPr txBox="1"/>
            <p:nvPr/>
          </p:nvSpPr>
          <p:spPr>
            <a:xfrm>
              <a:off x="472738" y="2104209"/>
              <a:ext cx="263232" cy="354263"/>
            </a:xfrm>
            <a:prstGeom prst="rect">
              <a:avLst/>
            </a:prstGeom>
            <a:noFill/>
          </p:spPr>
          <p:txBody>
            <a:bodyPr wrap="none" rtlCol="0">
              <a:spAutoFit/>
            </a:bodyPr>
            <a:lstStyle/>
            <a:p>
              <a:pPr algn="ctr"/>
              <a:r>
                <a:rPr lang="en-US" altLang="ja-JP" b="1" dirty="0">
                  <a:solidFill>
                    <a:schemeClr val="bg1"/>
                  </a:solidFill>
                  <a:latin typeface="Times New Roman" panose="02020603050405020304" pitchFamily="18" charset="0"/>
                  <a:cs typeface="Times New Roman" panose="02020603050405020304" pitchFamily="18" charset="0"/>
                </a:rPr>
                <a:t>2</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grpSp>
      <p:sp>
        <p:nvSpPr>
          <p:cNvPr id="124" name="正方形/長方形 123"/>
          <p:cNvSpPr/>
          <p:nvPr/>
        </p:nvSpPr>
        <p:spPr>
          <a:xfrm>
            <a:off x="5085540" y="7031831"/>
            <a:ext cx="2166131" cy="1640374"/>
          </a:xfrm>
          <a:prstGeom prst="rect">
            <a:avLst/>
          </a:prstGeom>
          <a:solidFill>
            <a:srgbClr val="FFFF66">
              <a:alpha val="41176"/>
            </a:srgbClr>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cxnSp>
        <p:nvCxnSpPr>
          <p:cNvPr id="125" name="直線コネクタ 124"/>
          <p:cNvCxnSpPr/>
          <p:nvPr/>
        </p:nvCxnSpPr>
        <p:spPr>
          <a:xfrm>
            <a:off x="5576467" y="7547584"/>
            <a:ext cx="1565275" cy="7670"/>
          </a:xfrm>
          <a:prstGeom prst="line">
            <a:avLst/>
          </a:prstGeom>
          <a:ln w="12700">
            <a:solidFill>
              <a:srgbClr val="F5AE9D"/>
            </a:solidFill>
            <a:prstDash val="sysDash"/>
          </a:ln>
        </p:spPr>
        <p:style>
          <a:lnRef idx="1">
            <a:schemeClr val="accent1"/>
          </a:lnRef>
          <a:fillRef idx="0">
            <a:schemeClr val="accent1"/>
          </a:fillRef>
          <a:effectRef idx="0">
            <a:schemeClr val="accent1"/>
          </a:effectRef>
          <a:fontRef idx="minor">
            <a:schemeClr val="tx1"/>
          </a:fontRef>
        </p:style>
      </p:cxnSp>
      <p:sp>
        <p:nvSpPr>
          <p:cNvPr id="126" name="テキスト プレースホルダー 213"/>
          <p:cNvSpPr>
            <a:spLocks noGrp="1"/>
          </p:cNvSpPr>
          <p:nvPr>
            <p:ph type="body" sz="quarter" idx="13"/>
          </p:nvPr>
        </p:nvSpPr>
        <p:spPr>
          <a:xfrm>
            <a:off x="5478676" y="7159006"/>
            <a:ext cx="2066623" cy="997308"/>
          </a:xfrm>
        </p:spPr>
        <p:txBody>
          <a:bodyPr>
            <a:normAutofit/>
          </a:bodyPr>
          <a:lstStyle/>
          <a:p>
            <a:pPr>
              <a:lnSpc>
                <a:spcPts val="900"/>
              </a:lnSpc>
              <a:spcBef>
                <a:spcPts val="600"/>
              </a:spcBef>
            </a:pPr>
            <a:r>
              <a:rPr lang="ja-JP" altLang="en-US" sz="1200" dirty="0" smtClean="0"/>
              <a:t>健康測定結果の</a:t>
            </a:r>
            <a:endParaRPr lang="en-US" altLang="ja-JP" sz="1200" dirty="0"/>
          </a:p>
          <a:p>
            <a:pPr>
              <a:lnSpc>
                <a:spcPts val="900"/>
              </a:lnSpc>
              <a:spcBef>
                <a:spcPts val="600"/>
              </a:spcBef>
            </a:pPr>
            <a:r>
              <a:rPr lang="ja-JP" altLang="en-US" sz="1200" dirty="0" smtClean="0"/>
              <a:t>フィードバック（</a:t>
            </a:r>
            <a:r>
              <a:rPr lang="en-US" altLang="ja-JP" sz="1200" dirty="0" smtClean="0"/>
              <a:t>20</a:t>
            </a:r>
            <a:r>
              <a:rPr lang="ja-JP" altLang="en-US" sz="1200" dirty="0" smtClean="0"/>
              <a:t>分）</a:t>
            </a:r>
          </a:p>
        </p:txBody>
      </p:sp>
      <p:sp>
        <p:nvSpPr>
          <p:cNvPr id="127" name="テキスト プレースホルダー 214"/>
          <p:cNvSpPr>
            <a:spLocks noGrp="1"/>
          </p:cNvSpPr>
          <p:nvPr>
            <p:ph type="body" sz="quarter" idx="15"/>
          </p:nvPr>
        </p:nvSpPr>
        <p:spPr>
          <a:xfrm>
            <a:off x="5215795" y="7613525"/>
            <a:ext cx="1539248" cy="891990"/>
          </a:xfrm>
        </p:spPr>
        <p:txBody>
          <a:bodyPr/>
          <a:lstStyle/>
          <a:p>
            <a:r>
              <a:rPr lang="ja-JP" altLang="en-US" dirty="0" smtClean="0"/>
              <a:t>健康測定の結果を集計し、お返しします。</a:t>
            </a:r>
            <a:r>
              <a:rPr lang="en-US" altLang="ja-JP" dirty="0" smtClean="0"/>
              <a:t>1</a:t>
            </a:r>
            <a:r>
              <a:rPr lang="ja-JP" altLang="en-US" dirty="0" smtClean="0"/>
              <a:t>回目測定結果と</a:t>
            </a:r>
            <a:r>
              <a:rPr lang="en-US" altLang="ja-JP" dirty="0" smtClean="0"/>
              <a:t>3</a:t>
            </a:r>
            <a:r>
              <a:rPr lang="ja-JP" altLang="en-US" dirty="0" smtClean="0"/>
              <a:t>回目の測定結果を比較することもできます。</a:t>
            </a:r>
            <a:endParaRPr lang="en-US" altLang="ja-JP" dirty="0" smtClean="0"/>
          </a:p>
        </p:txBody>
      </p:sp>
      <p:sp>
        <p:nvSpPr>
          <p:cNvPr id="171" name="テキスト プレースホルダー 214"/>
          <p:cNvSpPr>
            <a:spLocks noGrp="1"/>
          </p:cNvSpPr>
          <p:nvPr>
            <p:ph type="body" sz="quarter" idx="15"/>
          </p:nvPr>
        </p:nvSpPr>
        <p:spPr>
          <a:xfrm>
            <a:off x="663424" y="3271805"/>
            <a:ext cx="7449933" cy="526275"/>
          </a:xfrm>
        </p:spPr>
        <p:txBody>
          <a:bodyPr/>
          <a:lstStyle/>
          <a:p>
            <a:pPr marL="171450" indent="-171450">
              <a:buFont typeface="Arial" panose="020B0604020202020204" pitchFamily="34" charset="0"/>
              <a:buChar char="•"/>
            </a:pPr>
            <a:r>
              <a:rPr lang="ja-JP" altLang="en-US" sz="1400" b="1" dirty="0" smtClean="0">
                <a:solidFill>
                  <a:srgbClr val="4FA34E"/>
                </a:solidFill>
                <a:latin typeface="HGP創英角ﾎﾟｯﾌﾟ体" panose="040B0A00000000000000" pitchFamily="50" charset="-128"/>
                <a:ea typeface="HGP創英角ﾎﾟｯﾌﾟ体" panose="040B0A00000000000000" pitchFamily="50" charset="-128"/>
              </a:rPr>
              <a:t>ミニ講話</a:t>
            </a:r>
            <a:r>
              <a:rPr lang="ja-JP" altLang="en-US" sz="1200" b="1" dirty="0" smtClean="0"/>
              <a:t>（生活習慣病予防の</a:t>
            </a:r>
            <a:r>
              <a:rPr lang="ja-JP" altLang="en-US" sz="1200" b="1" dirty="0" smtClean="0"/>
              <a:t>ポイント</a:t>
            </a:r>
            <a:r>
              <a:rPr lang="ja-JP" altLang="en-US" sz="1200" b="1" dirty="0"/>
              <a:t>など</a:t>
            </a:r>
            <a:r>
              <a:rPr lang="ja-JP" altLang="en-US" sz="1200" b="1" dirty="0" smtClean="0"/>
              <a:t>）　　</a:t>
            </a:r>
            <a:r>
              <a:rPr lang="ja-JP" altLang="en-US" sz="1200" b="1" dirty="0" smtClean="0"/>
              <a:t>　　　　　　</a:t>
            </a:r>
            <a:r>
              <a:rPr lang="en-US" altLang="ja-JP" sz="1200" b="1" dirty="0" smtClean="0"/>
              <a:t>20</a:t>
            </a:r>
            <a:r>
              <a:rPr lang="ja-JP" altLang="en-US" sz="1200" b="1" dirty="0" smtClean="0"/>
              <a:t>～</a:t>
            </a:r>
            <a:r>
              <a:rPr lang="en-US" altLang="ja-JP" sz="1200" b="1" dirty="0" smtClean="0"/>
              <a:t>30</a:t>
            </a:r>
            <a:r>
              <a:rPr lang="ja-JP" altLang="en-US" sz="1200" b="1" dirty="0" smtClean="0"/>
              <a:t>分程度</a:t>
            </a:r>
            <a:endParaRPr lang="en-US" altLang="ja-JP" sz="1200" b="1" dirty="0" smtClean="0"/>
          </a:p>
          <a:p>
            <a:pPr marL="171450" indent="-171450">
              <a:buFont typeface="Arial" panose="020B0604020202020204" pitchFamily="34" charset="0"/>
              <a:buChar char="•"/>
            </a:pPr>
            <a:r>
              <a:rPr lang="ja-JP" altLang="en-US" sz="1400" dirty="0">
                <a:solidFill>
                  <a:srgbClr val="4FA34E"/>
                </a:solidFill>
                <a:latin typeface="HGP創英角ﾎﾟｯﾌﾟ体" panose="040B0A00000000000000" pitchFamily="50" charset="-128"/>
                <a:ea typeface="HGP創英角ﾎﾟｯﾌﾟ体" panose="040B0A00000000000000" pitchFamily="50" charset="-128"/>
              </a:rPr>
              <a:t>健康</a:t>
            </a:r>
            <a:r>
              <a:rPr lang="ja-JP" altLang="en-US" sz="1400" dirty="0" smtClean="0">
                <a:solidFill>
                  <a:srgbClr val="4FA34E"/>
                </a:solidFill>
                <a:latin typeface="HGP創英角ﾎﾟｯﾌﾟ体" panose="040B0A00000000000000" pitchFamily="50" charset="-128"/>
                <a:ea typeface="HGP創英角ﾎﾟｯﾌﾟ体" panose="040B0A00000000000000" pitchFamily="50" charset="-128"/>
              </a:rPr>
              <a:t>測定</a:t>
            </a:r>
            <a:r>
              <a:rPr lang="ja-JP" altLang="en-US" sz="1200" b="1" dirty="0" smtClean="0"/>
              <a:t>（血管年齢や骨密度計など、各種測定機材を準備）　</a:t>
            </a:r>
            <a:r>
              <a:rPr lang="en-US" altLang="ja-JP" sz="1200" b="1" dirty="0"/>
              <a:t>3</a:t>
            </a:r>
            <a:r>
              <a:rPr lang="en-US" altLang="ja-JP" sz="1200" b="1" dirty="0" smtClean="0"/>
              <a:t>0</a:t>
            </a:r>
            <a:r>
              <a:rPr lang="ja-JP" altLang="en-US" sz="1200" b="1" dirty="0" smtClean="0"/>
              <a:t>～</a:t>
            </a:r>
            <a:r>
              <a:rPr lang="en-US" altLang="ja-JP" sz="1200" b="1" dirty="0"/>
              <a:t>6</a:t>
            </a:r>
            <a:r>
              <a:rPr lang="en-US" altLang="ja-JP" sz="1200" b="1" dirty="0" smtClean="0"/>
              <a:t>0</a:t>
            </a:r>
            <a:r>
              <a:rPr lang="ja-JP" altLang="en-US" sz="1200" b="1" dirty="0" smtClean="0"/>
              <a:t>分程度（</a:t>
            </a:r>
            <a:r>
              <a:rPr lang="en-US" altLang="ja-JP" sz="1200" b="1" dirty="0"/>
              <a:t>1</a:t>
            </a:r>
            <a:r>
              <a:rPr lang="ja-JP" altLang="en-US" sz="1200" b="1" dirty="0" smtClean="0"/>
              <a:t>人数分）</a:t>
            </a:r>
            <a:endParaRPr lang="en-US" altLang="ja-JP" sz="1200" b="1" dirty="0" smtClean="0"/>
          </a:p>
        </p:txBody>
      </p:sp>
      <p:grpSp>
        <p:nvGrpSpPr>
          <p:cNvPr id="175" name="グループ化 174"/>
          <p:cNvGrpSpPr/>
          <p:nvPr/>
        </p:nvGrpSpPr>
        <p:grpSpPr>
          <a:xfrm>
            <a:off x="667238" y="3909543"/>
            <a:ext cx="6908232" cy="2129759"/>
            <a:chOff x="-94510" y="-1703321"/>
            <a:chExt cx="6908699" cy="2173557"/>
          </a:xfrm>
        </p:grpSpPr>
        <p:grpSp>
          <p:nvGrpSpPr>
            <p:cNvPr id="176" name="グループ化 175"/>
            <p:cNvGrpSpPr/>
            <p:nvPr/>
          </p:nvGrpSpPr>
          <p:grpSpPr>
            <a:xfrm>
              <a:off x="108129" y="-1703321"/>
              <a:ext cx="5975123" cy="1850975"/>
              <a:chOff x="-35126" y="-2289246"/>
              <a:chExt cx="5975899" cy="2014572"/>
            </a:xfrm>
          </p:grpSpPr>
          <p:grpSp>
            <p:nvGrpSpPr>
              <p:cNvPr id="180" name="グループ化 179"/>
              <p:cNvGrpSpPr/>
              <p:nvPr/>
            </p:nvGrpSpPr>
            <p:grpSpPr>
              <a:xfrm>
                <a:off x="2171513" y="-2289246"/>
                <a:ext cx="1645573" cy="1864744"/>
                <a:chOff x="200823" y="-2289766"/>
                <a:chExt cx="1645573" cy="1865167"/>
              </a:xfrm>
            </p:grpSpPr>
            <p:pic>
              <p:nvPicPr>
                <p:cNvPr id="187" name="図 186" descr="\\2018adfile\共有ディスク\事業推進課\全体共有\保健事業係\7_保険者支援\8_貸出機材\2_貸出器材\1_写真\【写真】貸出器材\【測定用】骨密度(骨ウェーブ)\超音波骨量測定装置(骨ウェーブ)①.jpeg"/>
                <p:cNvPicPr>
                  <a:picLocks noChangeAspect="1"/>
                </p:cNvPicPr>
                <p:nvPr/>
              </p:nvPicPr>
              <p:blipFill rotWithShape="1">
                <a:blip r:embed="rId2">
                  <a:extLst>
                    <a:ext uri="{28A0092B-C50C-407E-A947-70E740481C1C}">
                      <a14:useLocalDpi xmlns:a14="http://schemas.microsoft.com/office/drawing/2010/main" val="0"/>
                    </a:ext>
                  </a:extLst>
                </a:blip>
                <a:srcRect t="6533"/>
                <a:stretch/>
              </p:blipFill>
              <p:spPr bwMode="auto">
                <a:xfrm>
                  <a:off x="200823" y="-2289766"/>
                  <a:ext cx="1506299" cy="138779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188" name="テキスト ボックス 14"/>
                <p:cNvSpPr txBox="1"/>
                <p:nvPr/>
              </p:nvSpPr>
              <p:spPr>
                <a:xfrm>
                  <a:off x="474795" y="-834174"/>
                  <a:ext cx="1371601" cy="4095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85000"/>
                    </a:lnSpc>
                    <a:spcAft>
                      <a:spcPts val="0"/>
                    </a:spcAft>
                  </a:pPr>
                  <a:r>
                    <a:rPr lang="ja-JP" sz="1200" b="1" dirty="0">
                      <a:effectLst/>
                      <a:latin typeface="HGｺﾞｼｯｸM" panose="020B0609000000000000" pitchFamily="49" charset="-128"/>
                      <a:ea typeface="HGｺﾞｼｯｸM" panose="020B0609000000000000" pitchFamily="49" charset="-128"/>
                      <a:cs typeface="Times New Roman" panose="02020603050405020304" pitchFamily="18" charset="0"/>
                    </a:rPr>
                    <a:t>骨</a:t>
                  </a:r>
                  <a:r>
                    <a:rPr lang="ja-JP" sz="1200" b="1"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密度</a:t>
                  </a:r>
                  <a:r>
                    <a:rPr lang="ja-JP" altLang="en-US" sz="1200" b="1"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測定</a:t>
                  </a:r>
                  <a:endParaRPr lang="ja-JP" sz="1600" b="1"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p:txBody>
            </p:sp>
          </p:grpSp>
          <p:grpSp>
            <p:nvGrpSpPr>
              <p:cNvPr id="181" name="グループ化 180"/>
              <p:cNvGrpSpPr/>
              <p:nvPr/>
            </p:nvGrpSpPr>
            <p:grpSpPr>
              <a:xfrm>
                <a:off x="4341916" y="-2255413"/>
                <a:ext cx="1598857" cy="1804003"/>
                <a:chOff x="400536" y="-2255528"/>
                <a:chExt cx="1598857" cy="1804096"/>
              </a:xfrm>
            </p:grpSpPr>
            <p:pic>
              <p:nvPicPr>
                <p:cNvPr id="185" name="図 184" descr="\\2018adfile\共有ディスク\事業推進課\全体共有\保健事業係\7_保険者支援\8_貸出機材\2_貸出器材\1_写真\【写真】貸出器材\【測定用】肌年齢計\肌年齢計①.jpeg"/>
                <p:cNvPicPr>
                  <a:picLocks noChangeAspect="1"/>
                </p:cNvPicPr>
                <p:nvPr/>
              </p:nvPicPr>
              <p:blipFill rotWithShape="1">
                <a:blip r:embed="rId3" cstate="print">
                  <a:extLst>
                    <a:ext uri="{28A0092B-C50C-407E-A947-70E740481C1C}">
                      <a14:useLocalDpi xmlns:a14="http://schemas.microsoft.com/office/drawing/2010/main" val="0"/>
                    </a:ext>
                  </a:extLst>
                </a:blip>
                <a:srcRect t="8041"/>
                <a:stretch/>
              </p:blipFill>
              <p:spPr bwMode="auto">
                <a:xfrm>
                  <a:off x="400536" y="-2255528"/>
                  <a:ext cx="1471610" cy="135262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186" name="テキスト ボックス 15"/>
                <p:cNvSpPr txBox="1"/>
                <p:nvPr/>
              </p:nvSpPr>
              <p:spPr>
                <a:xfrm>
                  <a:off x="627793" y="-861007"/>
                  <a:ext cx="1371600" cy="4095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85000"/>
                    </a:lnSpc>
                    <a:spcAft>
                      <a:spcPts val="0"/>
                    </a:spcAft>
                  </a:pPr>
                  <a:r>
                    <a:rPr lang="ja-JP" sz="1200" b="1" dirty="0">
                      <a:effectLst/>
                      <a:latin typeface="HGｺﾞｼｯｸM" panose="020B0609000000000000" pitchFamily="49" charset="-128"/>
                      <a:ea typeface="HGｺﾞｼｯｸM" panose="020B0609000000000000" pitchFamily="49" charset="-128"/>
                      <a:cs typeface="Times New Roman" panose="02020603050405020304" pitchFamily="18" charset="0"/>
                    </a:rPr>
                    <a:t>肌</a:t>
                  </a:r>
                  <a:r>
                    <a:rPr lang="ja-JP" sz="1200" b="1"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年齢</a:t>
                  </a:r>
                  <a:r>
                    <a:rPr lang="ja-JP" altLang="en-US" sz="1200" b="1"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測定</a:t>
                  </a:r>
                  <a:endParaRPr lang="ja-JP" sz="1600" b="1"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p:txBody>
            </p:sp>
          </p:grpSp>
          <p:grpSp>
            <p:nvGrpSpPr>
              <p:cNvPr id="182" name="グループ化 181"/>
              <p:cNvGrpSpPr/>
              <p:nvPr/>
            </p:nvGrpSpPr>
            <p:grpSpPr>
              <a:xfrm>
                <a:off x="-35126" y="-2255410"/>
                <a:ext cx="1816947" cy="1980736"/>
                <a:chOff x="-171307" y="-2312698"/>
                <a:chExt cx="1904362" cy="1981218"/>
              </a:xfrm>
            </p:grpSpPr>
            <p:pic>
              <p:nvPicPr>
                <p:cNvPr id="183" name="図 182" descr="Z:\事業推進課\全体共有\保健事業係\7_保険者支援\8_貸出機材\2_貸出器材\1_写真\【写真】貸出器材\１　【測定用】血管年齢測定器アルテット\P1080423.JPG"/>
                <p:cNvPicPr>
                  <a:picLocks noChangeAspect="1"/>
                </p:cNvPicPr>
                <p:nvPr/>
              </p:nvPicPr>
              <p:blipFill rotWithShape="1">
                <a:blip r:embed="rId4" cstate="print">
                  <a:extLst>
                    <a:ext uri="{28A0092B-C50C-407E-A947-70E740481C1C}">
                      <a14:useLocalDpi xmlns:a14="http://schemas.microsoft.com/office/drawing/2010/main" val="0"/>
                    </a:ext>
                  </a:extLst>
                </a:blip>
                <a:srcRect l="3309" t="6694" b="667"/>
                <a:stretch/>
              </p:blipFill>
              <p:spPr bwMode="auto">
                <a:xfrm>
                  <a:off x="-171307" y="-2312698"/>
                  <a:ext cx="1624484" cy="13528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184" name="テキスト ボックス 19"/>
                <p:cNvSpPr txBox="1"/>
                <p:nvPr/>
              </p:nvSpPr>
              <p:spPr>
                <a:xfrm>
                  <a:off x="-7482" y="-891456"/>
                  <a:ext cx="1740537" cy="55997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85000"/>
                    </a:lnSpc>
                    <a:spcAft>
                      <a:spcPts val="0"/>
                    </a:spcAft>
                  </a:pPr>
                  <a:r>
                    <a:rPr lang="ja-JP" sz="1200" b="1" dirty="0">
                      <a:effectLst/>
                      <a:latin typeface="HGｺﾞｼｯｸM" panose="020B0609000000000000" pitchFamily="49" charset="-128"/>
                      <a:ea typeface="HGｺﾞｼｯｸM" panose="020B0609000000000000" pitchFamily="49" charset="-128"/>
                      <a:cs typeface="Times New Roman" panose="02020603050405020304" pitchFamily="18" charset="0"/>
                    </a:rPr>
                    <a:t>血管</a:t>
                  </a:r>
                  <a:r>
                    <a:rPr lang="ja-JP" sz="1200" b="1"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年齢</a:t>
                  </a:r>
                  <a:r>
                    <a:rPr lang="ja-JP" altLang="en-US" sz="1200" b="1"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測定</a:t>
                  </a:r>
                  <a:endParaRPr lang="ja-JP" sz="1600" b="1"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nSpc>
                      <a:spcPct val="85000"/>
                    </a:lnSpc>
                    <a:spcAft>
                      <a:spcPts val="0"/>
                    </a:spcAft>
                  </a:pPr>
                  <a:r>
                    <a:rPr lang="en-US" sz="1600" b="1"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800" b="1"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85000"/>
                    </a:lnSpc>
                    <a:spcAft>
                      <a:spcPts val="0"/>
                    </a:spcAft>
                  </a:pPr>
                  <a:r>
                    <a:rPr lang="en-US" sz="1600" b="1"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800" b="1"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85000"/>
                    </a:lnSpc>
                    <a:spcAft>
                      <a:spcPts val="0"/>
                    </a:spcAft>
                  </a:pPr>
                  <a:r>
                    <a:rPr lang="en-US" sz="1600" b="1"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800" b="1"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grpSp>
        <p:sp>
          <p:nvSpPr>
            <p:cNvPr id="177" name="テキスト ボックス 1"/>
            <p:cNvSpPr txBox="1"/>
            <p:nvPr/>
          </p:nvSpPr>
          <p:spPr>
            <a:xfrm>
              <a:off x="2096044" y="-141269"/>
              <a:ext cx="2167890" cy="61150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85000"/>
                </a:lnSpc>
                <a:spcAft>
                  <a:spcPts val="0"/>
                </a:spcAft>
              </a:pPr>
              <a:r>
                <a:rPr lang="ja-JP" sz="1100" dirty="0">
                  <a:effectLst/>
                  <a:latin typeface="HGｺﾞｼｯｸM" panose="020B0609000000000000" pitchFamily="49" charset="-128"/>
                  <a:ea typeface="HGｺﾞｼｯｸM" panose="020B0609000000000000" pitchFamily="49" charset="-128"/>
                  <a:cs typeface="Times New Roman" panose="02020603050405020304" pitchFamily="18" charset="0"/>
                </a:rPr>
                <a:t>手首で</a:t>
              </a:r>
              <a:r>
                <a:rPr lang="ja-JP" sz="1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測定</a:t>
              </a:r>
              <a:r>
                <a:rPr lang="ja-JP" altLang="en-US" sz="1100" dirty="0">
                  <a:latin typeface="HGｺﾞｼｯｸM" panose="020B0609000000000000" pitchFamily="49" charset="-128"/>
                  <a:ea typeface="HGｺﾞｼｯｸM" panose="020B0609000000000000" pitchFamily="49" charset="-128"/>
                  <a:cs typeface="Times New Roman" panose="02020603050405020304" pitchFamily="18" charset="0"/>
                </a:rPr>
                <a:t>、</a:t>
              </a:r>
              <a:r>
                <a:rPr lang="ja-JP" sz="1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骨</a:t>
              </a:r>
              <a:r>
                <a:rPr lang="ja-JP" sz="1100" dirty="0">
                  <a:effectLst/>
                  <a:latin typeface="HGｺﾞｼｯｸM" panose="020B0609000000000000" pitchFamily="49" charset="-128"/>
                  <a:ea typeface="HGｺﾞｼｯｸM" panose="020B0609000000000000" pitchFamily="49" charset="-128"/>
                  <a:cs typeface="Times New Roman" panose="02020603050405020304" pitchFamily="18" charset="0"/>
                </a:rPr>
                <a:t>粗しょう症予防</a:t>
              </a:r>
              <a:r>
                <a:rPr lang="ja-JP" sz="1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の</a:t>
              </a:r>
              <a:r>
                <a:rPr lang="ja-JP" altLang="en-US" sz="1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意識付けの</a:t>
              </a:r>
              <a:r>
                <a:rPr lang="ja-JP" sz="1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きっかけに</a:t>
              </a:r>
              <a:endParaRPr lang="ja-JP" sz="18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p:txBody>
        </p:sp>
        <p:sp>
          <p:nvSpPr>
            <p:cNvPr id="178" name="テキスト ボックス 5"/>
            <p:cNvSpPr txBox="1"/>
            <p:nvPr/>
          </p:nvSpPr>
          <p:spPr>
            <a:xfrm>
              <a:off x="-94510" y="-151277"/>
              <a:ext cx="2464896" cy="61150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85000"/>
                </a:lnSpc>
                <a:spcAft>
                  <a:spcPts val="0"/>
                </a:spcAft>
              </a:pPr>
              <a:r>
                <a:rPr lang="ja-JP" sz="1100" dirty="0">
                  <a:effectLst/>
                  <a:latin typeface="HGｺﾞｼｯｸM" panose="020B0609000000000000" pitchFamily="49" charset="-128"/>
                  <a:ea typeface="HGｺﾞｼｯｸM" panose="020B0609000000000000" pitchFamily="49" charset="-128"/>
                  <a:cs typeface="Times New Roman" panose="02020603050405020304" pitchFamily="18" charset="0"/>
                </a:rPr>
                <a:t>指先をセンサーに挟んで</a:t>
              </a:r>
              <a:r>
                <a:rPr lang="ja-JP" sz="1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測定</a:t>
              </a:r>
              <a:endParaRPr lang="ja-JP" sz="18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nSpc>
                  <a:spcPct val="85000"/>
                </a:lnSpc>
                <a:spcAft>
                  <a:spcPts val="0"/>
                </a:spcAft>
              </a:pPr>
              <a:r>
                <a:rPr lang="ja-JP" sz="1100" dirty="0">
                  <a:effectLst/>
                  <a:latin typeface="HGｺﾞｼｯｸM" panose="020B0609000000000000" pitchFamily="49" charset="-128"/>
                  <a:ea typeface="HGｺﾞｼｯｸM" panose="020B0609000000000000" pitchFamily="49" charset="-128"/>
                  <a:cs typeface="Times New Roman" panose="02020603050405020304" pitchFamily="18" charset="0"/>
                </a:rPr>
                <a:t>血管老化度を血管年齢で</a:t>
              </a:r>
              <a:r>
                <a:rPr lang="ja-JP" sz="1100" dirty="0" smtClean="0">
                  <a:effectLst/>
                  <a:latin typeface="HGｺﾞｼｯｸM" panose="020B0609000000000000" pitchFamily="49" charset="-128"/>
                  <a:ea typeface="HGｺﾞｼｯｸM" panose="020B0609000000000000" pitchFamily="49" charset="-128"/>
                  <a:cs typeface="Times New Roman" panose="02020603050405020304" pitchFamily="18" charset="0"/>
                </a:rPr>
                <a:t>表示</a:t>
              </a:r>
              <a:endParaRPr lang="ja-JP" sz="18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p:txBody>
        </p:sp>
        <p:sp>
          <p:nvSpPr>
            <p:cNvPr id="179" name="テキスト ボックス 6"/>
            <p:cNvSpPr txBox="1"/>
            <p:nvPr/>
          </p:nvSpPr>
          <p:spPr>
            <a:xfrm>
              <a:off x="4345309" y="-158099"/>
              <a:ext cx="2468880" cy="61150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85000"/>
                </a:lnSpc>
                <a:spcAft>
                  <a:spcPts val="0"/>
                </a:spcAft>
              </a:pPr>
              <a:r>
                <a:rPr lang="ja-JP" sz="1100" dirty="0">
                  <a:effectLst/>
                  <a:latin typeface="HGPｺﾞｼｯｸM" panose="020B0600000000000000" pitchFamily="50" charset="-128"/>
                  <a:ea typeface="HGPｺﾞｼｯｸM" panose="020B0600000000000000" pitchFamily="50" charset="-128"/>
                  <a:cs typeface="Times New Roman" panose="02020603050405020304" pitchFamily="18" charset="0"/>
                </a:rPr>
                <a:t>頬と手のひらで</a:t>
              </a:r>
              <a:r>
                <a:rPr lang="ja-JP" sz="1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測定</a:t>
              </a:r>
              <a:endParaRPr lang="ja-JP" sz="18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nSpc>
                  <a:spcPct val="85000"/>
                </a:lnSpc>
                <a:spcAft>
                  <a:spcPts val="0"/>
                </a:spcAft>
              </a:pPr>
              <a:r>
                <a:rPr lang="en-US" sz="1100" dirty="0">
                  <a:effectLst/>
                  <a:latin typeface="HGPｺﾞｼｯｸM" panose="020B0600000000000000" pitchFamily="50" charset="-128"/>
                  <a:ea typeface="HGPｺﾞｼｯｸM" panose="020B0600000000000000" pitchFamily="50" charset="-128"/>
                  <a:cs typeface="Times New Roman" panose="02020603050405020304" pitchFamily="18" charset="0"/>
                </a:rPr>
                <a:t>40</a:t>
              </a:r>
              <a:r>
                <a:rPr lang="ja-JP" sz="1100" dirty="0">
                  <a:effectLst/>
                  <a:latin typeface="HGPｺﾞｼｯｸM" panose="020B0600000000000000" pitchFamily="50" charset="-128"/>
                  <a:ea typeface="HGPｺﾞｼｯｸM" panose="020B0600000000000000" pitchFamily="50" charset="-128"/>
                  <a:cs typeface="Times New Roman" panose="02020603050405020304" pitchFamily="18" charset="0"/>
                </a:rPr>
                <a:t>秒程度で肌年齢</a:t>
              </a:r>
              <a:r>
                <a:rPr lang="ja-JP" sz="1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が</a:t>
              </a:r>
              <a:r>
                <a:rPr lang="ja-JP" altLang="en-US" sz="1100" dirty="0">
                  <a:latin typeface="HGPｺﾞｼｯｸM" panose="020B0600000000000000" pitchFamily="50" charset="-128"/>
                  <a:ea typeface="HGPｺﾞｼｯｸM" panose="020B0600000000000000" pitchFamily="50" charset="-128"/>
                  <a:cs typeface="Times New Roman" panose="02020603050405020304" pitchFamily="18" charset="0"/>
                </a:rPr>
                <a:t>測定可能</a:t>
              </a:r>
              <a:endParaRPr lang="ja-JP" sz="18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p:txBody>
        </p:sp>
      </p:grpSp>
      <p:sp>
        <p:nvSpPr>
          <p:cNvPr id="189" name="テキスト プレースホルダー 214"/>
          <p:cNvSpPr>
            <a:spLocks noGrp="1"/>
          </p:cNvSpPr>
          <p:nvPr>
            <p:ph type="body" sz="quarter" idx="15"/>
          </p:nvPr>
        </p:nvSpPr>
        <p:spPr>
          <a:xfrm>
            <a:off x="543408" y="5870676"/>
            <a:ext cx="6799856" cy="414302"/>
          </a:xfrm>
        </p:spPr>
        <p:txBody>
          <a:bodyPr/>
          <a:lstStyle/>
          <a:p>
            <a:pPr marL="171450" indent="-171450">
              <a:buFont typeface="Arial" panose="020B0604020202020204" pitchFamily="34" charset="0"/>
              <a:buChar char="•"/>
            </a:pPr>
            <a:r>
              <a:rPr lang="ja-JP" altLang="en-US" sz="1400" dirty="0" smtClean="0">
                <a:solidFill>
                  <a:srgbClr val="4FA34E"/>
                </a:solidFill>
                <a:latin typeface="HGP創英角ﾎﾟｯﾌﾟ体" panose="040B0A00000000000000" pitchFamily="50" charset="-128"/>
                <a:ea typeface="HGP創英角ﾎﾟｯﾌﾟ体" panose="040B0A00000000000000" pitchFamily="50" charset="-128"/>
              </a:rPr>
              <a:t>測定結果のフィードバック</a:t>
            </a:r>
            <a:r>
              <a:rPr lang="ja-JP" altLang="en-US" sz="1050" b="1" dirty="0" smtClean="0"/>
              <a:t>（測定結果を</a:t>
            </a:r>
            <a:r>
              <a:rPr lang="ja-JP" altLang="en-US" sz="1050" b="1" dirty="0" err="1" smtClean="0"/>
              <a:t>見える化して</a:t>
            </a:r>
            <a:r>
              <a:rPr lang="ja-JP" altLang="en-US" sz="1050" b="1" dirty="0" smtClean="0"/>
              <a:t>、結果説明、結果をお返し）　</a:t>
            </a:r>
            <a:r>
              <a:rPr lang="en-US" altLang="ja-JP" sz="1200" b="1" dirty="0" smtClean="0"/>
              <a:t>20</a:t>
            </a:r>
            <a:r>
              <a:rPr lang="ja-JP" altLang="en-US" sz="1200" b="1" dirty="0" smtClean="0"/>
              <a:t>～</a:t>
            </a:r>
            <a:r>
              <a:rPr lang="en-US" altLang="ja-JP" sz="1200" b="1" dirty="0" smtClean="0"/>
              <a:t>30</a:t>
            </a:r>
            <a:r>
              <a:rPr lang="ja-JP" altLang="en-US" sz="1200" b="1" dirty="0" smtClean="0"/>
              <a:t>分程度</a:t>
            </a:r>
            <a:endParaRPr lang="en-US" altLang="ja-JP" sz="1200" b="1" dirty="0" smtClean="0"/>
          </a:p>
        </p:txBody>
      </p:sp>
      <p:sp>
        <p:nvSpPr>
          <p:cNvPr id="190" name="テキスト プレースホルダー 214"/>
          <p:cNvSpPr>
            <a:spLocks noGrp="1"/>
          </p:cNvSpPr>
          <p:nvPr>
            <p:ph type="body" sz="quarter" idx="15"/>
          </p:nvPr>
        </p:nvSpPr>
        <p:spPr>
          <a:xfrm>
            <a:off x="635140" y="3017957"/>
            <a:ext cx="6217075" cy="672540"/>
          </a:xfrm>
        </p:spPr>
        <p:txBody>
          <a:bodyPr/>
          <a:lstStyle/>
          <a:p>
            <a:r>
              <a:rPr lang="ja-JP" altLang="en-US" sz="1200" b="1" dirty="0" smtClean="0"/>
              <a:t>以下の内容を要望に応じて実施します。</a:t>
            </a:r>
            <a:r>
              <a:rPr lang="en-US" altLang="ja-JP" sz="1200" b="1" dirty="0" smtClean="0"/>
              <a:t>※</a:t>
            </a:r>
            <a:r>
              <a:rPr lang="ja-JP" altLang="en-US" sz="1200" b="1" dirty="0" smtClean="0"/>
              <a:t>時間や回数に</a:t>
            </a:r>
            <a:r>
              <a:rPr lang="ja-JP" altLang="en-US" sz="1200" b="1" dirty="0" smtClean="0"/>
              <a:t>ついては</a:t>
            </a:r>
            <a:r>
              <a:rPr lang="ja-JP" altLang="en-US" sz="1200" b="1" dirty="0" smtClean="0"/>
              <a:t>要相談</a:t>
            </a:r>
            <a:endParaRPr lang="en-US" altLang="ja-JP" sz="1200" b="1" dirty="0" smtClean="0"/>
          </a:p>
        </p:txBody>
      </p:sp>
      <p:sp>
        <p:nvSpPr>
          <p:cNvPr id="195" name="テキスト プレースホルダー 64"/>
          <p:cNvSpPr>
            <a:spLocks noGrp="1"/>
          </p:cNvSpPr>
          <p:nvPr>
            <p:ph type="body" sz="quarter" idx="13"/>
          </p:nvPr>
        </p:nvSpPr>
        <p:spPr>
          <a:xfrm>
            <a:off x="273255" y="6425185"/>
            <a:ext cx="3050382" cy="451473"/>
          </a:xfrm>
        </p:spPr>
        <p:txBody>
          <a:bodyPr>
            <a:normAutofit/>
          </a:bodyPr>
          <a:lstStyle/>
          <a:p>
            <a:pPr marL="285750" indent="-285750">
              <a:buFont typeface="Wingdings" panose="05000000000000000000" pitchFamily="2" charset="2"/>
              <a:buChar char="n"/>
            </a:pPr>
            <a:r>
              <a:rPr kumimoji="1" lang="ja-JP" altLang="en-US" sz="1200" dirty="0" smtClean="0"/>
              <a:t>教室開催の一例・流れ</a:t>
            </a:r>
            <a:endParaRPr kumimoji="1" lang="ja-JP" altLang="en-US" sz="1200" dirty="0"/>
          </a:p>
        </p:txBody>
      </p:sp>
      <p:cxnSp>
        <p:nvCxnSpPr>
          <p:cNvPr id="196" name="直線コネクタ 195"/>
          <p:cNvCxnSpPr/>
          <p:nvPr/>
        </p:nvCxnSpPr>
        <p:spPr>
          <a:xfrm flipV="1">
            <a:off x="672709" y="7519001"/>
            <a:ext cx="1647644" cy="11896"/>
          </a:xfrm>
          <a:prstGeom prst="line">
            <a:avLst/>
          </a:prstGeom>
          <a:ln w="12700">
            <a:solidFill>
              <a:srgbClr val="F5AE9D"/>
            </a:solidFill>
            <a:prstDash val="sysDash"/>
          </a:ln>
        </p:spPr>
        <p:style>
          <a:lnRef idx="1">
            <a:schemeClr val="accent1"/>
          </a:lnRef>
          <a:fillRef idx="0">
            <a:schemeClr val="accent1"/>
          </a:fillRef>
          <a:effectRef idx="0">
            <a:schemeClr val="accent1"/>
          </a:effectRef>
          <a:fontRef idx="minor">
            <a:schemeClr val="tx1"/>
          </a:fontRef>
        </p:style>
      </p:cxnSp>
      <p:grpSp>
        <p:nvGrpSpPr>
          <p:cNvPr id="197" name="グループ化 196"/>
          <p:cNvGrpSpPr/>
          <p:nvPr/>
        </p:nvGrpSpPr>
        <p:grpSpPr>
          <a:xfrm>
            <a:off x="5100182" y="7029327"/>
            <a:ext cx="488986" cy="435284"/>
            <a:chOff x="372104" y="2098946"/>
            <a:chExt cx="464496" cy="461664"/>
          </a:xfrm>
        </p:grpSpPr>
        <p:grpSp>
          <p:nvGrpSpPr>
            <p:cNvPr id="198" name="Group 4"/>
            <p:cNvGrpSpPr>
              <a:grpSpLocks noChangeAspect="1"/>
            </p:cNvGrpSpPr>
            <p:nvPr/>
          </p:nvGrpSpPr>
          <p:grpSpPr bwMode="auto">
            <a:xfrm>
              <a:off x="372104" y="2098946"/>
              <a:ext cx="464496" cy="461664"/>
              <a:chOff x="-600" y="2362"/>
              <a:chExt cx="328" cy="326"/>
            </a:xfrm>
            <a:solidFill>
              <a:srgbClr val="AACC09"/>
            </a:solidFill>
          </p:grpSpPr>
          <p:sp>
            <p:nvSpPr>
              <p:cNvPr id="200" name="Freeform 5"/>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 name="Freeform 6"/>
              <p:cNvSpPr>
                <a:spLocks/>
              </p:cNvSpPr>
              <p:nvPr/>
            </p:nvSpPr>
            <p:spPr bwMode="auto">
              <a:xfrm>
                <a:off x="-600" y="2362"/>
                <a:ext cx="328" cy="326"/>
              </a:xfrm>
              <a:custGeom>
                <a:avLst/>
                <a:gdLst>
                  <a:gd name="T0" fmla="*/ 320 w 328"/>
                  <a:gd name="T1" fmla="*/ 178 h 326"/>
                  <a:gd name="T2" fmla="*/ 322 w 328"/>
                  <a:gd name="T3" fmla="*/ 196 h 326"/>
                  <a:gd name="T4" fmla="*/ 310 w 328"/>
                  <a:gd name="T5" fmla="*/ 206 h 326"/>
                  <a:gd name="T6" fmla="*/ 312 w 328"/>
                  <a:gd name="T7" fmla="*/ 224 h 326"/>
                  <a:gd name="T8" fmla="*/ 292 w 328"/>
                  <a:gd name="T9" fmla="*/ 240 h 326"/>
                  <a:gd name="T10" fmla="*/ 294 w 328"/>
                  <a:gd name="T11" fmla="*/ 256 h 326"/>
                  <a:gd name="T12" fmla="*/ 274 w 328"/>
                  <a:gd name="T13" fmla="*/ 262 h 326"/>
                  <a:gd name="T14" fmla="*/ 266 w 328"/>
                  <a:gd name="T15" fmla="*/ 280 h 326"/>
                  <a:gd name="T16" fmla="*/ 244 w 328"/>
                  <a:gd name="T17" fmla="*/ 296 h 326"/>
                  <a:gd name="T18" fmla="*/ 230 w 328"/>
                  <a:gd name="T19" fmla="*/ 296 h 326"/>
                  <a:gd name="T20" fmla="*/ 210 w 328"/>
                  <a:gd name="T21" fmla="*/ 308 h 326"/>
                  <a:gd name="T22" fmla="*/ 194 w 328"/>
                  <a:gd name="T23" fmla="*/ 320 h 326"/>
                  <a:gd name="T24" fmla="*/ 174 w 328"/>
                  <a:gd name="T25" fmla="*/ 316 h 326"/>
                  <a:gd name="T26" fmla="*/ 156 w 328"/>
                  <a:gd name="T27" fmla="*/ 322 h 326"/>
                  <a:gd name="T28" fmla="*/ 140 w 328"/>
                  <a:gd name="T29" fmla="*/ 314 h 326"/>
                  <a:gd name="T30" fmla="*/ 126 w 328"/>
                  <a:gd name="T31" fmla="*/ 310 h 326"/>
                  <a:gd name="T32" fmla="*/ 106 w 328"/>
                  <a:gd name="T33" fmla="*/ 298 h 326"/>
                  <a:gd name="T34" fmla="*/ 88 w 328"/>
                  <a:gd name="T35" fmla="*/ 304 h 326"/>
                  <a:gd name="T36" fmla="*/ 74 w 328"/>
                  <a:gd name="T37" fmla="*/ 298 h 326"/>
                  <a:gd name="T38" fmla="*/ 68 w 328"/>
                  <a:gd name="T39" fmla="*/ 282 h 326"/>
                  <a:gd name="T40" fmla="*/ 54 w 328"/>
                  <a:gd name="T41" fmla="*/ 272 h 326"/>
                  <a:gd name="T42" fmla="*/ 40 w 328"/>
                  <a:gd name="T43" fmla="*/ 258 h 326"/>
                  <a:gd name="T44" fmla="*/ 34 w 328"/>
                  <a:gd name="T45" fmla="*/ 246 h 326"/>
                  <a:gd name="T46" fmla="*/ 22 w 328"/>
                  <a:gd name="T47" fmla="*/ 226 h 326"/>
                  <a:gd name="T48" fmla="*/ 14 w 328"/>
                  <a:gd name="T49" fmla="*/ 210 h 326"/>
                  <a:gd name="T50" fmla="*/ 4 w 328"/>
                  <a:gd name="T51" fmla="*/ 198 h 326"/>
                  <a:gd name="T52" fmla="*/ 16 w 328"/>
                  <a:gd name="T53" fmla="*/ 176 h 326"/>
                  <a:gd name="T54" fmla="*/ 0 w 328"/>
                  <a:gd name="T55" fmla="*/ 160 h 326"/>
                  <a:gd name="T56" fmla="*/ 8 w 328"/>
                  <a:gd name="T57" fmla="*/ 142 h 326"/>
                  <a:gd name="T58" fmla="*/ 8 w 328"/>
                  <a:gd name="T59" fmla="*/ 122 h 326"/>
                  <a:gd name="T60" fmla="*/ 22 w 328"/>
                  <a:gd name="T61" fmla="*/ 112 h 326"/>
                  <a:gd name="T62" fmla="*/ 24 w 328"/>
                  <a:gd name="T63" fmla="*/ 94 h 326"/>
                  <a:gd name="T64" fmla="*/ 32 w 328"/>
                  <a:gd name="T65" fmla="*/ 78 h 326"/>
                  <a:gd name="T66" fmla="*/ 32 w 328"/>
                  <a:gd name="T67" fmla="*/ 60 h 326"/>
                  <a:gd name="T68" fmla="*/ 48 w 328"/>
                  <a:gd name="T69" fmla="*/ 48 h 326"/>
                  <a:gd name="T70" fmla="*/ 66 w 328"/>
                  <a:gd name="T71" fmla="*/ 32 h 326"/>
                  <a:gd name="T72" fmla="*/ 82 w 328"/>
                  <a:gd name="T73" fmla="*/ 26 h 326"/>
                  <a:gd name="T74" fmla="*/ 100 w 328"/>
                  <a:gd name="T75" fmla="*/ 18 h 326"/>
                  <a:gd name="T76" fmla="*/ 114 w 328"/>
                  <a:gd name="T77" fmla="*/ 16 h 326"/>
                  <a:gd name="T78" fmla="*/ 122 w 328"/>
                  <a:gd name="T79" fmla="*/ 4 h 326"/>
                  <a:gd name="T80" fmla="*/ 136 w 328"/>
                  <a:gd name="T81" fmla="*/ 4 h 326"/>
                  <a:gd name="T82" fmla="*/ 156 w 328"/>
                  <a:gd name="T83" fmla="*/ 6 h 326"/>
                  <a:gd name="T84" fmla="*/ 170 w 328"/>
                  <a:gd name="T85" fmla="*/ 2 h 326"/>
                  <a:gd name="T86" fmla="*/ 188 w 328"/>
                  <a:gd name="T87" fmla="*/ 6 h 326"/>
                  <a:gd name="T88" fmla="*/ 206 w 328"/>
                  <a:gd name="T89" fmla="*/ 8 h 326"/>
                  <a:gd name="T90" fmla="*/ 224 w 328"/>
                  <a:gd name="T91" fmla="*/ 6 h 326"/>
                  <a:gd name="T92" fmla="*/ 234 w 328"/>
                  <a:gd name="T93" fmla="*/ 22 h 326"/>
                  <a:gd name="T94" fmla="*/ 256 w 328"/>
                  <a:gd name="T95" fmla="*/ 20 h 326"/>
                  <a:gd name="T96" fmla="*/ 268 w 328"/>
                  <a:gd name="T97" fmla="*/ 38 h 326"/>
                  <a:gd name="T98" fmla="*/ 274 w 328"/>
                  <a:gd name="T99" fmla="*/ 56 h 326"/>
                  <a:gd name="T100" fmla="*/ 298 w 328"/>
                  <a:gd name="T101" fmla="*/ 62 h 326"/>
                  <a:gd name="T102" fmla="*/ 302 w 328"/>
                  <a:gd name="T103" fmla="*/ 76 h 326"/>
                  <a:gd name="T104" fmla="*/ 300 w 328"/>
                  <a:gd name="T105" fmla="*/ 92 h 326"/>
                  <a:gd name="T106" fmla="*/ 312 w 328"/>
                  <a:gd name="T107" fmla="*/ 102 h 326"/>
                  <a:gd name="T108" fmla="*/ 318 w 328"/>
                  <a:gd name="T109" fmla="*/ 118 h 326"/>
                  <a:gd name="T110" fmla="*/ 318 w 328"/>
                  <a:gd name="T111" fmla="*/ 132 h 326"/>
                  <a:gd name="T112" fmla="*/ 320 w 328"/>
                  <a:gd name="T113" fmla="*/ 148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8" h="326">
                    <a:moveTo>
                      <a:pt x="316" y="160"/>
                    </a:moveTo>
                    <a:lnTo>
                      <a:pt x="316" y="160"/>
                    </a:lnTo>
                    <a:lnTo>
                      <a:pt x="318" y="164"/>
                    </a:lnTo>
                    <a:lnTo>
                      <a:pt x="320" y="168"/>
                    </a:lnTo>
                    <a:lnTo>
                      <a:pt x="320" y="168"/>
                    </a:lnTo>
                    <a:lnTo>
                      <a:pt x="320" y="178"/>
                    </a:lnTo>
                    <a:lnTo>
                      <a:pt x="320" y="178"/>
                    </a:lnTo>
                    <a:lnTo>
                      <a:pt x="320" y="180"/>
                    </a:lnTo>
                    <a:lnTo>
                      <a:pt x="324" y="182"/>
                    </a:lnTo>
                    <a:lnTo>
                      <a:pt x="328" y="186"/>
                    </a:lnTo>
                    <a:lnTo>
                      <a:pt x="328" y="188"/>
                    </a:lnTo>
                    <a:lnTo>
                      <a:pt x="328" y="188"/>
                    </a:lnTo>
                    <a:lnTo>
                      <a:pt x="326" y="192"/>
                    </a:lnTo>
                    <a:lnTo>
                      <a:pt x="322" y="196"/>
                    </a:lnTo>
                    <a:lnTo>
                      <a:pt x="322" y="196"/>
                    </a:lnTo>
                    <a:lnTo>
                      <a:pt x="320" y="198"/>
                    </a:lnTo>
                    <a:lnTo>
                      <a:pt x="316" y="200"/>
                    </a:lnTo>
                    <a:lnTo>
                      <a:pt x="312" y="200"/>
                    </a:lnTo>
                    <a:lnTo>
                      <a:pt x="308" y="202"/>
                    </a:lnTo>
                    <a:lnTo>
                      <a:pt x="308" y="202"/>
                    </a:lnTo>
                    <a:lnTo>
                      <a:pt x="310" y="206"/>
                    </a:lnTo>
                    <a:lnTo>
                      <a:pt x="314" y="210"/>
                    </a:lnTo>
                    <a:lnTo>
                      <a:pt x="318" y="214"/>
                    </a:lnTo>
                    <a:lnTo>
                      <a:pt x="320" y="216"/>
                    </a:lnTo>
                    <a:lnTo>
                      <a:pt x="320" y="216"/>
                    </a:lnTo>
                    <a:lnTo>
                      <a:pt x="316" y="220"/>
                    </a:lnTo>
                    <a:lnTo>
                      <a:pt x="312" y="224"/>
                    </a:lnTo>
                    <a:lnTo>
                      <a:pt x="312" y="224"/>
                    </a:lnTo>
                    <a:lnTo>
                      <a:pt x="308" y="232"/>
                    </a:lnTo>
                    <a:lnTo>
                      <a:pt x="308" y="232"/>
                    </a:lnTo>
                    <a:lnTo>
                      <a:pt x="302" y="238"/>
                    </a:lnTo>
                    <a:lnTo>
                      <a:pt x="302" y="238"/>
                    </a:lnTo>
                    <a:lnTo>
                      <a:pt x="300" y="240"/>
                    </a:lnTo>
                    <a:lnTo>
                      <a:pt x="296" y="240"/>
                    </a:lnTo>
                    <a:lnTo>
                      <a:pt x="292" y="240"/>
                    </a:lnTo>
                    <a:lnTo>
                      <a:pt x="290" y="242"/>
                    </a:lnTo>
                    <a:lnTo>
                      <a:pt x="290" y="242"/>
                    </a:lnTo>
                    <a:lnTo>
                      <a:pt x="290" y="244"/>
                    </a:lnTo>
                    <a:lnTo>
                      <a:pt x="292" y="248"/>
                    </a:lnTo>
                    <a:lnTo>
                      <a:pt x="294" y="252"/>
                    </a:lnTo>
                    <a:lnTo>
                      <a:pt x="294" y="256"/>
                    </a:lnTo>
                    <a:lnTo>
                      <a:pt x="294" y="256"/>
                    </a:lnTo>
                    <a:lnTo>
                      <a:pt x="286" y="262"/>
                    </a:lnTo>
                    <a:lnTo>
                      <a:pt x="286" y="262"/>
                    </a:lnTo>
                    <a:lnTo>
                      <a:pt x="284" y="262"/>
                    </a:lnTo>
                    <a:lnTo>
                      <a:pt x="280" y="262"/>
                    </a:lnTo>
                    <a:lnTo>
                      <a:pt x="276" y="262"/>
                    </a:lnTo>
                    <a:lnTo>
                      <a:pt x="274" y="262"/>
                    </a:lnTo>
                    <a:lnTo>
                      <a:pt x="274" y="262"/>
                    </a:lnTo>
                    <a:lnTo>
                      <a:pt x="272" y="266"/>
                    </a:lnTo>
                    <a:lnTo>
                      <a:pt x="270" y="270"/>
                    </a:lnTo>
                    <a:lnTo>
                      <a:pt x="270" y="270"/>
                    </a:lnTo>
                    <a:lnTo>
                      <a:pt x="268" y="274"/>
                    </a:lnTo>
                    <a:lnTo>
                      <a:pt x="268" y="278"/>
                    </a:lnTo>
                    <a:lnTo>
                      <a:pt x="266" y="280"/>
                    </a:lnTo>
                    <a:lnTo>
                      <a:pt x="266" y="280"/>
                    </a:lnTo>
                    <a:lnTo>
                      <a:pt x="258" y="286"/>
                    </a:lnTo>
                    <a:lnTo>
                      <a:pt x="258" y="286"/>
                    </a:lnTo>
                    <a:lnTo>
                      <a:pt x="256" y="290"/>
                    </a:lnTo>
                    <a:lnTo>
                      <a:pt x="254" y="294"/>
                    </a:lnTo>
                    <a:lnTo>
                      <a:pt x="254" y="294"/>
                    </a:lnTo>
                    <a:lnTo>
                      <a:pt x="248" y="294"/>
                    </a:lnTo>
                    <a:lnTo>
                      <a:pt x="244" y="296"/>
                    </a:lnTo>
                    <a:lnTo>
                      <a:pt x="244" y="296"/>
                    </a:lnTo>
                    <a:lnTo>
                      <a:pt x="242" y="296"/>
                    </a:lnTo>
                    <a:lnTo>
                      <a:pt x="238" y="294"/>
                    </a:lnTo>
                    <a:lnTo>
                      <a:pt x="236" y="294"/>
                    </a:lnTo>
                    <a:lnTo>
                      <a:pt x="232" y="294"/>
                    </a:lnTo>
                    <a:lnTo>
                      <a:pt x="232" y="294"/>
                    </a:lnTo>
                    <a:lnTo>
                      <a:pt x="230" y="296"/>
                    </a:lnTo>
                    <a:lnTo>
                      <a:pt x="230" y="298"/>
                    </a:lnTo>
                    <a:lnTo>
                      <a:pt x="228" y="300"/>
                    </a:lnTo>
                    <a:lnTo>
                      <a:pt x="228" y="302"/>
                    </a:lnTo>
                    <a:lnTo>
                      <a:pt x="228" y="302"/>
                    </a:lnTo>
                    <a:lnTo>
                      <a:pt x="218" y="306"/>
                    </a:lnTo>
                    <a:lnTo>
                      <a:pt x="218" y="306"/>
                    </a:lnTo>
                    <a:lnTo>
                      <a:pt x="210" y="308"/>
                    </a:lnTo>
                    <a:lnTo>
                      <a:pt x="210" y="308"/>
                    </a:lnTo>
                    <a:lnTo>
                      <a:pt x="206" y="312"/>
                    </a:lnTo>
                    <a:lnTo>
                      <a:pt x="204" y="314"/>
                    </a:lnTo>
                    <a:lnTo>
                      <a:pt x="202" y="316"/>
                    </a:lnTo>
                    <a:lnTo>
                      <a:pt x="202" y="316"/>
                    </a:lnTo>
                    <a:lnTo>
                      <a:pt x="194" y="320"/>
                    </a:lnTo>
                    <a:lnTo>
                      <a:pt x="194" y="320"/>
                    </a:lnTo>
                    <a:lnTo>
                      <a:pt x="184" y="320"/>
                    </a:lnTo>
                    <a:lnTo>
                      <a:pt x="184" y="320"/>
                    </a:lnTo>
                    <a:lnTo>
                      <a:pt x="182" y="320"/>
                    </a:lnTo>
                    <a:lnTo>
                      <a:pt x="180" y="318"/>
                    </a:lnTo>
                    <a:lnTo>
                      <a:pt x="176" y="316"/>
                    </a:lnTo>
                    <a:lnTo>
                      <a:pt x="174" y="316"/>
                    </a:lnTo>
                    <a:lnTo>
                      <a:pt x="174" y="316"/>
                    </a:lnTo>
                    <a:lnTo>
                      <a:pt x="172" y="316"/>
                    </a:lnTo>
                    <a:lnTo>
                      <a:pt x="170" y="320"/>
                    </a:lnTo>
                    <a:lnTo>
                      <a:pt x="168" y="324"/>
                    </a:lnTo>
                    <a:lnTo>
                      <a:pt x="166" y="324"/>
                    </a:lnTo>
                    <a:lnTo>
                      <a:pt x="166" y="324"/>
                    </a:lnTo>
                    <a:lnTo>
                      <a:pt x="160" y="324"/>
                    </a:lnTo>
                    <a:lnTo>
                      <a:pt x="156" y="322"/>
                    </a:lnTo>
                    <a:lnTo>
                      <a:pt x="156" y="322"/>
                    </a:lnTo>
                    <a:lnTo>
                      <a:pt x="150" y="324"/>
                    </a:lnTo>
                    <a:lnTo>
                      <a:pt x="146" y="326"/>
                    </a:lnTo>
                    <a:lnTo>
                      <a:pt x="146" y="326"/>
                    </a:lnTo>
                    <a:lnTo>
                      <a:pt x="144" y="324"/>
                    </a:lnTo>
                    <a:lnTo>
                      <a:pt x="142" y="318"/>
                    </a:lnTo>
                    <a:lnTo>
                      <a:pt x="140" y="314"/>
                    </a:lnTo>
                    <a:lnTo>
                      <a:pt x="138" y="312"/>
                    </a:lnTo>
                    <a:lnTo>
                      <a:pt x="138" y="312"/>
                    </a:lnTo>
                    <a:lnTo>
                      <a:pt x="134" y="314"/>
                    </a:lnTo>
                    <a:lnTo>
                      <a:pt x="128" y="314"/>
                    </a:lnTo>
                    <a:lnTo>
                      <a:pt x="128" y="314"/>
                    </a:lnTo>
                    <a:lnTo>
                      <a:pt x="126" y="312"/>
                    </a:lnTo>
                    <a:lnTo>
                      <a:pt x="126" y="310"/>
                    </a:lnTo>
                    <a:lnTo>
                      <a:pt x="124" y="306"/>
                    </a:lnTo>
                    <a:lnTo>
                      <a:pt x="122" y="304"/>
                    </a:lnTo>
                    <a:lnTo>
                      <a:pt x="122" y="304"/>
                    </a:lnTo>
                    <a:lnTo>
                      <a:pt x="114" y="300"/>
                    </a:lnTo>
                    <a:lnTo>
                      <a:pt x="114" y="300"/>
                    </a:lnTo>
                    <a:lnTo>
                      <a:pt x="106" y="298"/>
                    </a:lnTo>
                    <a:lnTo>
                      <a:pt x="106" y="298"/>
                    </a:lnTo>
                    <a:lnTo>
                      <a:pt x="102" y="298"/>
                    </a:lnTo>
                    <a:lnTo>
                      <a:pt x="98" y="304"/>
                    </a:lnTo>
                    <a:lnTo>
                      <a:pt x="94" y="308"/>
                    </a:lnTo>
                    <a:lnTo>
                      <a:pt x="90" y="310"/>
                    </a:lnTo>
                    <a:lnTo>
                      <a:pt x="90" y="310"/>
                    </a:lnTo>
                    <a:lnTo>
                      <a:pt x="88" y="308"/>
                    </a:lnTo>
                    <a:lnTo>
                      <a:pt x="88" y="304"/>
                    </a:lnTo>
                    <a:lnTo>
                      <a:pt x="86" y="300"/>
                    </a:lnTo>
                    <a:lnTo>
                      <a:pt x="86" y="298"/>
                    </a:lnTo>
                    <a:lnTo>
                      <a:pt x="86" y="298"/>
                    </a:lnTo>
                    <a:lnTo>
                      <a:pt x="80" y="298"/>
                    </a:lnTo>
                    <a:lnTo>
                      <a:pt x="76" y="298"/>
                    </a:lnTo>
                    <a:lnTo>
                      <a:pt x="74" y="298"/>
                    </a:lnTo>
                    <a:lnTo>
                      <a:pt x="74" y="298"/>
                    </a:lnTo>
                    <a:lnTo>
                      <a:pt x="74" y="294"/>
                    </a:lnTo>
                    <a:lnTo>
                      <a:pt x="76" y="288"/>
                    </a:lnTo>
                    <a:lnTo>
                      <a:pt x="76" y="282"/>
                    </a:lnTo>
                    <a:lnTo>
                      <a:pt x="76" y="278"/>
                    </a:lnTo>
                    <a:lnTo>
                      <a:pt x="76" y="278"/>
                    </a:lnTo>
                    <a:lnTo>
                      <a:pt x="74" y="280"/>
                    </a:lnTo>
                    <a:lnTo>
                      <a:pt x="68" y="282"/>
                    </a:lnTo>
                    <a:lnTo>
                      <a:pt x="64" y="284"/>
                    </a:lnTo>
                    <a:lnTo>
                      <a:pt x="60" y="284"/>
                    </a:lnTo>
                    <a:lnTo>
                      <a:pt x="60" y="284"/>
                    </a:lnTo>
                    <a:lnTo>
                      <a:pt x="54" y="278"/>
                    </a:lnTo>
                    <a:lnTo>
                      <a:pt x="54" y="278"/>
                    </a:lnTo>
                    <a:lnTo>
                      <a:pt x="54" y="274"/>
                    </a:lnTo>
                    <a:lnTo>
                      <a:pt x="54" y="272"/>
                    </a:lnTo>
                    <a:lnTo>
                      <a:pt x="54" y="268"/>
                    </a:lnTo>
                    <a:lnTo>
                      <a:pt x="54" y="266"/>
                    </a:lnTo>
                    <a:lnTo>
                      <a:pt x="54" y="266"/>
                    </a:lnTo>
                    <a:lnTo>
                      <a:pt x="48" y="258"/>
                    </a:lnTo>
                    <a:lnTo>
                      <a:pt x="48" y="258"/>
                    </a:lnTo>
                    <a:lnTo>
                      <a:pt x="44" y="258"/>
                    </a:lnTo>
                    <a:lnTo>
                      <a:pt x="40" y="258"/>
                    </a:lnTo>
                    <a:lnTo>
                      <a:pt x="36" y="258"/>
                    </a:lnTo>
                    <a:lnTo>
                      <a:pt x="34" y="258"/>
                    </a:lnTo>
                    <a:lnTo>
                      <a:pt x="34" y="258"/>
                    </a:lnTo>
                    <a:lnTo>
                      <a:pt x="32" y="256"/>
                    </a:lnTo>
                    <a:lnTo>
                      <a:pt x="34" y="252"/>
                    </a:lnTo>
                    <a:lnTo>
                      <a:pt x="34" y="248"/>
                    </a:lnTo>
                    <a:lnTo>
                      <a:pt x="34" y="246"/>
                    </a:lnTo>
                    <a:lnTo>
                      <a:pt x="34" y="246"/>
                    </a:lnTo>
                    <a:lnTo>
                      <a:pt x="30" y="244"/>
                    </a:lnTo>
                    <a:lnTo>
                      <a:pt x="26" y="240"/>
                    </a:lnTo>
                    <a:lnTo>
                      <a:pt x="26" y="240"/>
                    </a:lnTo>
                    <a:lnTo>
                      <a:pt x="22" y="232"/>
                    </a:lnTo>
                    <a:lnTo>
                      <a:pt x="22" y="232"/>
                    </a:lnTo>
                    <a:lnTo>
                      <a:pt x="22" y="226"/>
                    </a:lnTo>
                    <a:lnTo>
                      <a:pt x="22" y="222"/>
                    </a:lnTo>
                    <a:lnTo>
                      <a:pt x="22" y="222"/>
                    </a:lnTo>
                    <a:lnTo>
                      <a:pt x="18" y="218"/>
                    </a:lnTo>
                    <a:lnTo>
                      <a:pt x="14" y="216"/>
                    </a:lnTo>
                    <a:lnTo>
                      <a:pt x="14" y="214"/>
                    </a:lnTo>
                    <a:lnTo>
                      <a:pt x="14" y="214"/>
                    </a:lnTo>
                    <a:lnTo>
                      <a:pt x="14" y="210"/>
                    </a:lnTo>
                    <a:lnTo>
                      <a:pt x="14" y="206"/>
                    </a:lnTo>
                    <a:lnTo>
                      <a:pt x="14" y="206"/>
                    </a:lnTo>
                    <a:lnTo>
                      <a:pt x="12" y="204"/>
                    </a:lnTo>
                    <a:lnTo>
                      <a:pt x="8" y="202"/>
                    </a:lnTo>
                    <a:lnTo>
                      <a:pt x="6" y="200"/>
                    </a:lnTo>
                    <a:lnTo>
                      <a:pt x="4" y="198"/>
                    </a:lnTo>
                    <a:lnTo>
                      <a:pt x="4" y="198"/>
                    </a:lnTo>
                    <a:lnTo>
                      <a:pt x="6" y="196"/>
                    </a:lnTo>
                    <a:lnTo>
                      <a:pt x="10" y="192"/>
                    </a:lnTo>
                    <a:lnTo>
                      <a:pt x="16" y="188"/>
                    </a:lnTo>
                    <a:lnTo>
                      <a:pt x="18" y="186"/>
                    </a:lnTo>
                    <a:lnTo>
                      <a:pt x="18" y="186"/>
                    </a:lnTo>
                    <a:lnTo>
                      <a:pt x="16" y="176"/>
                    </a:lnTo>
                    <a:lnTo>
                      <a:pt x="16" y="176"/>
                    </a:lnTo>
                    <a:lnTo>
                      <a:pt x="14" y="174"/>
                    </a:lnTo>
                    <a:lnTo>
                      <a:pt x="10" y="174"/>
                    </a:lnTo>
                    <a:lnTo>
                      <a:pt x="4" y="172"/>
                    </a:lnTo>
                    <a:lnTo>
                      <a:pt x="2" y="170"/>
                    </a:lnTo>
                    <a:lnTo>
                      <a:pt x="2" y="170"/>
                    </a:lnTo>
                    <a:lnTo>
                      <a:pt x="0" y="160"/>
                    </a:lnTo>
                    <a:lnTo>
                      <a:pt x="0" y="160"/>
                    </a:lnTo>
                    <a:lnTo>
                      <a:pt x="2" y="158"/>
                    </a:lnTo>
                    <a:lnTo>
                      <a:pt x="4" y="154"/>
                    </a:lnTo>
                    <a:lnTo>
                      <a:pt x="8" y="152"/>
                    </a:lnTo>
                    <a:lnTo>
                      <a:pt x="8" y="150"/>
                    </a:lnTo>
                    <a:lnTo>
                      <a:pt x="8" y="150"/>
                    </a:lnTo>
                    <a:lnTo>
                      <a:pt x="8" y="142"/>
                    </a:lnTo>
                    <a:lnTo>
                      <a:pt x="8" y="142"/>
                    </a:lnTo>
                    <a:lnTo>
                      <a:pt x="8" y="138"/>
                    </a:lnTo>
                    <a:lnTo>
                      <a:pt x="4" y="136"/>
                    </a:lnTo>
                    <a:lnTo>
                      <a:pt x="2" y="134"/>
                    </a:lnTo>
                    <a:lnTo>
                      <a:pt x="2" y="130"/>
                    </a:lnTo>
                    <a:lnTo>
                      <a:pt x="2" y="130"/>
                    </a:lnTo>
                    <a:lnTo>
                      <a:pt x="4" y="126"/>
                    </a:lnTo>
                    <a:lnTo>
                      <a:pt x="8" y="122"/>
                    </a:lnTo>
                    <a:lnTo>
                      <a:pt x="8" y="122"/>
                    </a:lnTo>
                    <a:lnTo>
                      <a:pt x="10" y="120"/>
                    </a:lnTo>
                    <a:lnTo>
                      <a:pt x="14" y="120"/>
                    </a:lnTo>
                    <a:lnTo>
                      <a:pt x="20" y="118"/>
                    </a:lnTo>
                    <a:lnTo>
                      <a:pt x="22" y="116"/>
                    </a:lnTo>
                    <a:lnTo>
                      <a:pt x="22" y="116"/>
                    </a:lnTo>
                    <a:lnTo>
                      <a:pt x="22" y="112"/>
                    </a:lnTo>
                    <a:lnTo>
                      <a:pt x="20" y="106"/>
                    </a:lnTo>
                    <a:lnTo>
                      <a:pt x="20" y="106"/>
                    </a:lnTo>
                    <a:lnTo>
                      <a:pt x="20" y="102"/>
                    </a:lnTo>
                    <a:lnTo>
                      <a:pt x="20" y="96"/>
                    </a:lnTo>
                    <a:lnTo>
                      <a:pt x="20" y="96"/>
                    </a:lnTo>
                    <a:lnTo>
                      <a:pt x="22" y="96"/>
                    </a:lnTo>
                    <a:lnTo>
                      <a:pt x="24" y="94"/>
                    </a:lnTo>
                    <a:lnTo>
                      <a:pt x="28" y="92"/>
                    </a:lnTo>
                    <a:lnTo>
                      <a:pt x="30" y="92"/>
                    </a:lnTo>
                    <a:lnTo>
                      <a:pt x="30" y="92"/>
                    </a:lnTo>
                    <a:lnTo>
                      <a:pt x="32" y="84"/>
                    </a:lnTo>
                    <a:lnTo>
                      <a:pt x="32" y="84"/>
                    </a:lnTo>
                    <a:lnTo>
                      <a:pt x="34" y="80"/>
                    </a:lnTo>
                    <a:lnTo>
                      <a:pt x="32" y="78"/>
                    </a:lnTo>
                    <a:lnTo>
                      <a:pt x="32" y="74"/>
                    </a:lnTo>
                    <a:lnTo>
                      <a:pt x="32" y="72"/>
                    </a:lnTo>
                    <a:lnTo>
                      <a:pt x="32" y="72"/>
                    </a:lnTo>
                    <a:lnTo>
                      <a:pt x="32" y="66"/>
                    </a:lnTo>
                    <a:lnTo>
                      <a:pt x="32" y="62"/>
                    </a:lnTo>
                    <a:lnTo>
                      <a:pt x="32" y="60"/>
                    </a:lnTo>
                    <a:lnTo>
                      <a:pt x="32" y="60"/>
                    </a:lnTo>
                    <a:lnTo>
                      <a:pt x="34" y="60"/>
                    </a:lnTo>
                    <a:lnTo>
                      <a:pt x="38" y="60"/>
                    </a:lnTo>
                    <a:lnTo>
                      <a:pt x="42" y="60"/>
                    </a:lnTo>
                    <a:lnTo>
                      <a:pt x="46" y="60"/>
                    </a:lnTo>
                    <a:lnTo>
                      <a:pt x="46" y="60"/>
                    </a:lnTo>
                    <a:lnTo>
                      <a:pt x="46" y="54"/>
                    </a:lnTo>
                    <a:lnTo>
                      <a:pt x="48" y="48"/>
                    </a:lnTo>
                    <a:lnTo>
                      <a:pt x="48" y="48"/>
                    </a:lnTo>
                    <a:lnTo>
                      <a:pt x="52" y="46"/>
                    </a:lnTo>
                    <a:lnTo>
                      <a:pt x="56" y="44"/>
                    </a:lnTo>
                    <a:lnTo>
                      <a:pt x="56" y="44"/>
                    </a:lnTo>
                    <a:lnTo>
                      <a:pt x="62" y="36"/>
                    </a:lnTo>
                    <a:lnTo>
                      <a:pt x="62" y="36"/>
                    </a:lnTo>
                    <a:lnTo>
                      <a:pt x="66" y="32"/>
                    </a:lnTo>
                    <a:lnTo>
                      <a:pt x="68" y="30"/>
                    </a:lnTo>
                    <a:lnTo>
                      <a:pt x="68" y="30"/>
                    </a:lnTo>
                    <a:lnTo>
                      <a:pt x="72" y="24"/>
                    </a:lnTo>
                    <a:lnTo>
                      <a:pt x="74" y="20"/>
                    </a:lnTo>
                    <a:lnTo>
                      <a:pt x="74" y="20"/>
                    </a:lnTo>
                    <a:lnTo>
                      <a:pt x="78" y="22"/>
                    </a:lnTo>
                    <a:lnTo>
                      <a:pt x="82" y="26"/>
                    </a:lnTo>
                    <a:lnTo>
                      <a:pt x="88" y="30"/>
                    </a:lnTo>
                    <a:lnTo>
                      <a:pt x="92" y="30"/>
                    </a:lnTo>
                    <a:lnTo>
                      <a:pt x="92" y="30"/>
                    </a:lnTo>
                    <a:lnTo>
                      <a:pt x="98" y="26"/>
                    </a:lnTo>
                    <a:lnTo>
                      <a:pt x="98" y="26"/>
                    </a:lnTo>
                    <a:lnTo>
                      <a:pt x="100" y="22"/>
                    </a:lnTo>
                    <a:lnTo>
                      <a:pt x="100" y="18"/>
                    </a:lnTo>
                    <a:lnTo>
                      <a:pt x="100" y="14"/>
                    </a:lnTo>
                    <a:lnTo>
                      <a:pt x="102" y="12"/>
                    </a:lnTo>
                    <a:lnTo>
                      <a:pt x="102" y="12"/>
                    </a:lnTo>
                    <a:lnTo>
                      <a:pt x="104" y="12"/>
                    </a:lnTo>
                    <a:lnTo>
                      <a:pt x="108" y="14"/>
                    </a:lnTo>
                    <a:lnTo>
                      <a:pt x="110" y="16"/>
                    </a:lnTo>
                    <a:lnTo>
                      <a:pt x="114" y="16"/>
                    </a:lnTo>
                    <a:lnTo>
                      <a:pt x="114" y="16"/>
                    </a:lnTo>
                    <a:lnTo>
                      <a:pt x="114" y="14"/>
                    </a:lnTo>
                    <a:lnTo>
                      <a:pt x="116" y="10"/>
                    </a:lnTo>
                    <a:lnTo>
                      <a:pt x="116" y="6"/>
                    </a:lnTo>
                    <a:lnTo>
                      <a:pt x="118" y="4"/>
                    </a:lnTo>
                    <a:lnTo>
                      <a:pt x="118" y="4"/>
                    </a:lnTo>
                    <a:lnTo>
                      <a:pt x="122" y="4"/>
                    </a:lnTo>
                    <a:lnTo>
                      <a:pt x="124" y="8"/>
                    </a:lnTo>
                    <a:lnTo>
                      <a:pt x="128" y="10"/>
                    </a:lnTo>
                    <a:lnTo>
                      <a:pt x="130" y="10"/>
                    </a:lnTo>
                    <a:lnTo>
                      <a:pt x="130" y="10"/>
                    </a:lnTo>
                    <a:lnTo>
                      <a:pt x="132" y="10"/>
                    </a:lnTo>
                    <a:lnTo>
                      <a:pt x="134" y="6"/>
                    </a:lnTo>
                    <a:lnTo>
                      <a:pt x="136" y="4"/>
                    </a:lnTo>
                    <a:lnTo>
                      <a:pt x="138" y="2"/>
                    </a:lnTo>
                    <a:lnTo>
                      <a:pt x="138" y="2"/>
                    </a:lnTo>
                    <a:lnTo>
                      <a:pt x="142" y="4"/>
                    </a:lnTo>
                    <a:lnTo>
                      <a:pt x="148" y="4"/>
                    </a:lnTo>
                    <a:lnTo>
                      <a:pt x="148" y="4"/>
                    </a:lnTo>
                    <a:lnTo>
                      <a:pt x="152" y="6"/>
                    </a:lnTo>
                    <a:lnTo>
                      <a:pt x="156" y="6"/>
                    </a:lnTo>
                    <a:lnTo>
                      <a:pt x="156" y="6"/>
                    </a:lnTo>
                    <a:lnTo>
                      <a:pt x="158" y="6"/>
                    </a:lnTo>
                    <a:lnTo>
                      <a:pt x="160" y="4"/>
                    </a:lnTo>
                    <a:lnTo>
                      <a:pt x="164" y="2"/>
                    </a:lnTo>
                    <a:lnTo>
                      <a:pt x="166" y="0"/>
                    </a:lnTo>
                    <a:lnTo>
                      <a:pt x="166" y="0"/>
                    </a:lnTo>
                    <a:lnTo>
                      <a:pt x="170" y="2"/>
                    </a:lnTo>
                    <a:lnTo>
                      <a:pt x="174" y="4"/>
                    </a:lnTo>
                    <a:lnTo>
                      <a:pt x="174" y="4"/>
                    </a:lnTo>
                    <a:lnTo>
                      <a:pt x="180" y="2"/>
                    </a:lnTo>
                    <a:lnTo>
                      <a:pt x="184" y="2"/>
                    </a:lnTo>
                    <a:lnTo>
                      <a:pt x="184" y="2"/>
                    </a:lnTo>
                    <a:lnTo>
                      <a:pt x="186" y="4"/>
                    </a:lnTo>
                    <a:lnTo>
                      <a:pt x="188" y="6"/>
                    </a:lnTo>
                    <a:lnTo>
                      <a:pt x="190" y="10"/>
                    </a:lnTo>
                    <a:lnTo>
                      <a:pt x="192" y="12"/>
                    </a:lnTo>
                    <a:lnTo>
                      <a:pt x="192" y="12"/>
                    </a:lnTo>
                    <a:lnTo>
                      <a:pt x="200" y="12"/>
                    </a:lnTo>
                    <a:lnTo>
                      <a:pt x="200" y="12"/>
                    </a:lnTo>
                    <a:lnTo>
                      <a:pt x="202" y="12"/>
                    </a:lnTo>
                    <a:lnTo>
                      <a:pt x="206" y="8"/>
                    </a:lnTo>
                    <a:lnTo>
                      <a:pt x="210" y="6"/>
                    </a:lnTo>
                    <a:lnTo>
                      <a:pt x="212" y="4"/>
                    </a:lnTo>
                    <a:lnTo>
                      <a:pt x="212" y="4"/>
                    </a:lnTo>
                    <a:lnTo>
                      <a:pt x="218" y="4"/>
                    </a:lnTo>
                    <a:lnTo>
                      <a:pt x="222" y="4"/>
                    </a:lnTo>
                    <a:lnTo>
                      <a:pt x="222" y="4"/>
                    </a:lnTo>
                    <a:lnTo>
                      <a:pt x="224" y="6"/>
                    </a:lnTo>
                    <a:lnTo>
                      <a:pt x="224" y="12"/>
                    </a:lnTo>
                    <a:lnTo>
                      <a:pt x="224" y="18"/>
                    </a:lnTo>
                    <a:lnTo>
                      <a:pt x="224" y="22"/>
                    </a:lnTo>
                    <a:lnTo>
                      <a:pt x="224" y="22"/>
                    </a:lnTo>
                    <a:lnTo>
                      <a:pt x="230" y="22"/>
                    </a:lnTo>
                    <a:lnTo>
                      <a:pt x="234" y="22"/>
                    </a:lnTo>
                    <a:lnTo>
                      <a:pt x="234" y="22"/>
                    </a:lnTo>
                    <a:lnTo>
                      <a:pt x="238" y="24"/>
                    </a:lnTo>
                    <a:lnTo>
                      <a:pt x="242" y="28"/>
                    </a:lnTo>
                    <a:lnTo>
                      <a:pt x="242" y="28"/>
                    </a:lnTo>
                    <a:lnTo>
                      <a:pt x="244" y="28"/>
                    </a:lnTo>
                    <a:lnTo>
                      <a:pt x="250" y="24"/>
                    </a:lnTo>
                    <a:lnTo>
                      <a:pt x="254" y="22"/>
                    </a:lnTo>
                    <a:lnTo>
                      <a:pt x="256" y="20"/>
                    </a:lnTo>
                    <a:lnTo>
                      <a:pt x="256" y="20"/>
                    </a:lnTo>
                    <a:lnTo>
                      <a:pt x="264" y="26"/>
                    </a:lnTo>
                    <a:lnTo>
                      <a:pt x="264" y="26"/>
                    </a:lnTo>
                    <a:lnTo>
                      <a:pt x="266" y="28"/>
                    </a:lnTo>
                    <a:lnTo>
                      <a:pt x="266" y="32"/>
                    </a:lnTo>
                    <a:lnTo>
                      <a:pt x="266" y="36"/>
                    </a:lnTo>
                    <a:lnTo>
                      <a:pt x="268" y="38"/>
                    </a:lnTo>
                    <a:lnTo>
                      <a:pt x="268" y="38"/>
                    </a:lnTo>
                    <a:lnTo>
                      <a:pt x="268" y="40"/>
                    </a:lnTo>
                    <a:lnTo>
                      <a:pt x="268" y="44"/>
                    </a:lnTo>
                    <a:lnTo>
                      <a:pt x="266" y="48"/>
                    </a:lnTo>
                    <a:lnTo>
                      <a:pt x="268" y="52"/>
                    </a:lnTo>
                    <a:lnTo>
                      <a:pt x="268" y="52"/>
                    </a:lnTo>
                    <a:lnTo>
                      <a:pt x="274" y="56"/>
                    </a:lnTo>
                    <a:lnTo>
                      <a:pt x="274" y="56"/>
                    </a:lnTo>
                    <a:lnTo>
                      <a:pt x="280" y="64"/>
                    </a:lnTo>
                    <a:lnTo>
                      <a:pt x="280" y="64"/>
                    </a:lnTo>
                    <a:lnTo>
                      <a:pt x="282" y="64"/>
                    </a:lnTo>
                    <a:lnTo>
                      <a:pt x="288" y="62"/>
                    </a:lnTo>
                    <a:lnTo>
                      <a:pt x="294" y="60"/>
                    </a:lnTo>
                    <a:lnTo>
                      <a:pt x="298" y="62"/>
                    </a:lnTo>
                    <a:lnTo>
                      <a:pt x="298" y="62"/>
                    </a:lnTo>
                    <a:lnTo>
                      <a:pt x="298" y="64"/>
                    </a:lnTo>
                    <a:lnTo>
                      <a:pt x="298" y="66"/>
                    </a:lnTo>
                    <a:lnTo>
                      <a:pt x="298" y="70"/>
                    </a:lnTo>
                    <a:lnTo>
                      <a:pt x="298" y="72"/>
                    </a:lnTo>
                    <a:lnTo>
                      <a:pt x="298" y="72"/>
                    </a:lnTo>
                    <a:lnTo>
                      <a:pt x="302" y="76"/>
                    </a:lnTo>
                    <a:lnTo>
                      <a:pt x="306" y="78"/>
                    </a:lnTo>
                    <a:lnTo>
                      <a:pt x="306" y="78"/>
                    </a:lnTo>
                    <a:lnTo>
                      <a:pt x="306" y="82"/>
                    </a:lnTo>
                    <a:lnTo>
                      <a:pt x="304" y="86"/>
                    </a:lnTo>
                    <a:lnTo>
                      <a:pt x="300" y="88"/>
                    </a:lnTo>
                    <a:lnTo>
                      <a:pt x="300" y="92"/>
                    </a:lnTo>
                    <a:lnTo>
                      <a:pt x="300" y="92"/>
                    </a:lnTo>
                    <a:lnTo>
                      <a:pt x="304" y="92"/>
                    </a:lnTo>
                    <a:lnTo>
                      <a:pt x="308" y="92"/>
                    </a:lnTo>
                    <a:lnTo>
                      <a:pt x="314" y="94"/>
                    </a:lnTo>
                    <a:lnTo>
                      <a:pt x="316" y="94"/>
                    </a:lnTo>
                    <a:lnTo>
                      <a:pt x="316" y="94"/>
                    </a:lnTo>
                    <a:lnTo>
                      <a:pt x="316" y="98"/>
                    </a:lnTo>
                    <a:lnTo>
                      <a:pt x="312" y="102"/>
                    </a:lnTo>
                    <a:lnTo>
                      <a:pt x="308" y="106"/>
                    </a:lnTo>
                    <a:lnTo>
                      <a:pt x="306" y="108"/>
                    </a:lnTo>
                    <a:lnTo>
                      <a:pt x="306" y="108"/>
                    </a:lnTo>
                    <a:lnTo>
                      <a:pt x="310" y="116"/>
                    </a:lnTo>
                    <a:lnTo>
                      <a:pt x="310" y="116"/>
                    </a:lnTo>
                    <a:lnTo>
                      <a:pt x="312" y="118"/>
                    </a:lnTo>
                    <a:lnTo>
                      <a:pt x="318" y="118"/>
                    </a:lnTo>
                    <a:lnTo>
                      <a:pt x="324" y="120"/>
                    </a:lnTo>
                    <a:lnTo>
                      <a:pt x="326" y="122"/>
                    </a:lnTo>
                    <a:lnTo>
                      <a:pt x="326" y="122"/>
                    </a:lnTo>
                    <a:lnTo>
                      <a:pt x="326" y="124"/>
                    </a:lnTo>
                    <a:lnTo>
                      <a:pt x="322" y="126"/>
                    </a:lnTo>
                    <a:lnTo>
                      <a:pt x="320" y="130"/>
                    </a:lnTo>
                    <a:lnTo>
                      <a:pt x="318" y="132"/>
                    </a:lnTo>
                    <a:lnTo>
                      <a:pt x="318" y="132"/>
                    </a:lnTo>
                    <a:lnTo>
                      <a:pt x="322" y="136"/>
                    </a:lnTo>
                    <a:lnTo>
                      <a:pt x="326" y="140"/>
                    </a:lnTo>
                    <a:lnTo>
                      <a:pt x="326" y="140"/>
                    </a:lnTo>
                    <a:lnTo>
                      <a:pt x="324" y="144"/>
                    </a:lnTo>
                    <a:lnTo>
                      <a:pt x="322" y="146"/>
                    </a:lnTo>
                    <a:lnTo>
                      <a:pt x="320" y="148"/>
                    </a:lnTo>
                    <a:lnTo>
                      <a:pt x="318" y="150"/>
                    </a:lnTo>
                    <a:lnTo>
                      <a:pt x="318" y="150"/>
                    </a:lnTo>
                    <a:lnTo>
                      <a:pt x="316" y="160"/>
                    </a:lnTo>
                    <a:lnTo>
                      <a:pt x="316"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99" name="テキスト ボックス 198"/>
            <p:cNvSpPr txBox="1"/>
            <p:nvPr/>
          </p:nvSpPr>
          <p:spPr>
            <a:xfrm>
              <a:off x="475675" y="2118424"/>
              <a:ext cx="257104" cy="360225"/>
            </a:xfrm>
            <a:prstGeom prst="rect">
              <a:avLst/>
            </a:prstGeom>
            <a:noFill/>
          </p:spPr>
          <p:txBody>
            <a:bodyPr wrap="none" rtlCol="0">
              <a:spAutoFit/>
            </a:bodyPr>
            <a:lstStyle/>
            <a:p>
              <a:pPr algn="ctr"/>
              <a:r>
                <a:rPr lang="en-US" altLang="ja-JP" b="1" dirty="0">
                  <a:solidFill>
                    <a:schemeClr val="bg1"/>
                  </a:solidFill>
                  <a:latin typeface="Times New Roman" panose="02020603050405020304" pitchFamily="18" charset="0"/>
                  <a:cs typeface="Times New Roman" panose="02020603050405020304" pitchFamily="18" charset="0"/>
                </a:rPr>
                <a:t>3</a:t>
              </a:r>
              <a:endParaRPr kumimoji="1" lang="ja-JP" altLang="en-US" b="1" dirty="0">
                <a:solidFill>
                  <a:schemeClr val="bg1"/>
                </a:solidFill>
                <a:latin typeface="Times New Roman" panose="02020603050405020304" pitchFamily="18" charset="0"/>
                <a:cs typeface="Times New Roman" panose="02020603050405020304" pitchFamily="18" charset="0"/>
              </a:endParaRPr>
            </a:p>
          </p:txBody>
        </p:sp>
      </p:grpSp>
      <p:sp>
        <p:nvSpPr>
          <p:cNvPr id="33" name="テキスト ボックス 32"/>
          <p:cNvSpPr txBox="1"/>
          <p:nvPr/>
        </p:nvSpPr>
        <p:spPr>
          <a:xfrm>
            <a:off x="5021771" y="6608365"/>
            <a:ext cx="2333118" cy="430887"/>
          </a:xfrm>
          <a:prstGeom prst="rect">
            <a:avLst/>
          </a:prstGeom>
          <a:noFill/>
        </p:spPr>
        <p:txBody>
          <a:bodyPr wrap="square" rtlCol="0">
            <a:spAutoFit/>
          </a:bodyPr>
          <a:lstStyle/>
          <a:p>
            <a:r>
              <a:rPr lang="en-US" altLang="ja-JP" sz="1100" b="1" dirty="0" smtClean="0">
                <a:latin typeface="HGｺﾞｼｯｸM" panose="020B0609000000000000" pitchFamily="49" charset="-128"/>
                <a:ea typeface="HGｺﾞｼｯｸM" panose="020B0609000000000000" pitchFamily="49" charset="-128"/>
              </a:rPr>
              <a:t>3</a:t>
            </a:r>
            <a:r>
              <a:rPr lang="ja-JP" altLang="en-US" sz="1100" b="1" dirty="0" smtClean="0">
                <a:latin typeface="HGｺﾞｼｯｸM" panose="020B0609000000000000" pitchFamily="49" charset="-128"/>
                <a:ea typeface="HGｺﾞｼｯｸM" panose="020B0609000000000000" pitchFamily="49" charset="-128"/>
              </a:rPr>
              <a:t>回目</a:t>
            </a:r>
            <a:r>
              <a:rPr lang="en-US" altLang="ja-JP" sz="1100" b="1" dirty="0" smtClean="0">
                <a:latin typeface="HGｺﾞｼｯｸM" panose="020B0609000000000000" pitchFamily="49" charset="-128"/>
                <a:ea typeface="HGｺﾞｼｯｸM" panose="020B0609000000000000" pitchFamily="49" charset="-128"/>
              </a:rPr>
              <a:t>(11</a:t>
            </a:r>
            <a:r>
              <a:rPr lang="ja-JP" altLang="en-US" sz="1100" b="1" dirty="0" smtClean="0">
                <a:latin typeface="HGｺﾞｼｯｸM" panose="020B0609000000000000" pitchFamily="49" charset="-128"/>
                <a:ea typeface="HGｺﾞｼｯｸM" panose="020B0609000000000000" pitchFamily="49" charset="-128"/>
              </a:rPr>
              <a:t>月</a:t>
            </a:r>
            <a:r>
              <a:rPr lang="en-US" altLang="ja-JP" sz="1100" b="1" dirty="0" smtClean="0">
                <a:latin typeface="HGｺﾞｼｯｸM" panose="020B0609000000000000" pitchFamily="49" charset="-128"/>
                <a:ea typeface="HGｺﾞｼｯｸM" panose="020B0609000000000000" pitchFamily="49" charset="-128"/>
              </a:rPr>
              <a:t>)</a:t>
            </a:r>
            <a:r>
              <a:rPr lang="ja-JP" altLang="en-US" sz="1100" b="1" dirty="0" smtClean="0">
                <a:latin typeface="HGｺﾞｼｯｸM" panose="020B0609000000000000" pitchFamily="49" charset="-128"/>
                <a:ea typeface="HGｺﾞｼｯｸM" panose="020B0609000000000000" pitchFamily="49" charset="-128"/>
              </a:rPr>
              <a:t>：測定</a:t>
            </a:r>
            <a:r>
              <a:rPr lang="ja-JP" altLang="en-US" sz="1100" b="1" dirty="0">
                <a:latin typeface="HGｺﾞｼｯｸM" panose="020B0609000000000000" pitchFamily="49" charset="-128"/>
                <a:ea typeface="HGｺﾞｼｯｸM" panose="020B0609000000000000" pitchFamily="49" charset="-128"/>
              </a:rPr>
              <a:t>結果</a:t>
            </a:r>
            <a:r>
              <a:rPr lang="ja-JP" altLang="en-US" sz="1100" b="1" dirty="0" smtClean="0">
                <a:latin typeface="HGｺﾞｼｯｸM" panose="020B0609000000000000" pitchFamily="49" charset="-128"/>
                <a:ea typeface="HGｺﾞｼｯｸM" panose="020B0609000000000000" pitchFamily="49" charset="-128"/>
              </a:rPr>
              <a:t>の</a:t>
            </a:r>
            <a:endParaRPr lang="en-US" altLang="ja-JP" sz="1100" b="1" dirty="0" smtClean="0">
              <a:latin typeface="HGｺﾞｼｯｸM" panose="020B0609000000000000" pitchFamily="49" charset="-128"/>
              <a:ea typeface="HGｺﾞｼｯｸM" panose="020B0609000000000000" pitchFamily="49" charset="-128"/>
            </a:endParaRPr>
          </a:p>
          <a:p>
            <a:r>
              <a:rPr lang="ja-JP" altLang="en-US" sz="1100" b="1" dirty="0">
                <a:latin typeface="HGｺﾞｼｯｸM" panose="020B0609000000000000" pitchFamily="49" charset="-128"/>
                <a:ea typeface="HGｺﾞｼｯｸM" panose="020B0609000000000000" pitchFamily="49" charset="-128"/>
              </a:rPr>
              <a:t>　</a:t>
            </a:r>
            <a:r>
              <a:rPr lang="ja-JP" altLang="en-US" sz="1100" b="1" dirty="0" smtClean="0">
                <a:latin typeface="HGｺﾞｼｯｸM" panose="020B0609000000000000" pitchFamily="49" charset="-128"/>
                <a:ea typeface="HGｺﾞｼｯｸM" panose="020B0609000000000000" pitchFamily="49" charset="-128"/>
              </a:rPr>
              <a:t>　　　　　　　フィードバック</a:t>
            </a:r>
            <a:endParaRPr lang="en-US" altLang="ja-JP" sz="1100" b="1" dirty="0" smtClean="0">
              <a:latin typeface="HGｺﾞｼｯｸM" panose="020B0609000000000000" pitchFamily="49" charset="-128"/>
              <a:ea typeface="HGｺﾞｼｯｸM" panose="020B0609000000000000" pitchFamily="49" charset="-128"/>
            </a:endParaRPr>
          </a:p>
        </p:txBody>
      </p:sp>
      <p:pic>
        <p:nvPicPr>
          <p:cNvPr id="3" name="図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60783" y="7667668"/>
            <a:ext cx="829915" cy="922011"/>
          </a:xfrm>
          <a:prstGeom prst="rect">
            <a:avLst/>
          </a:prstGeom>
        </p:spPr>
      </p:pic>
      <p:grpSp>
        <p:nvGrpSpPr>
          <p:cNvPr id="292" name="Group 37"/>
          <p:cNvGrpSpPr>
            <a:grpSpLocks noChangeAspect="1"/>
          </p:cNvGrpSpPr>
          <p:nvPr/>
        </p:nvGrpSpPr>
        <p:grpSpPr bwMode="auto">
          <a:xfrm rot="295049">
            <a:off x="5810926" y="691052"/>
            <a:ext cx="1246297" cy="888230"/>
            <a:chOff x="1540" y="426"/>
            <a:chExt cx="898" cy="640"/>
          </a:xfrm>
          <a:solidFill>
            <a:srgbClr val="FACD6A"/>
          </a:solidFill>
        </p:grpSpPr>
        <p:sp>
          <p:nvSpPr>
            <p:cNvPr id="293" name="Freeform 38"/>
            <p:cNvSpPr>
              <a:spLocks/>
            </p:cNvSpPr>
            <p:nvPr userDrawn="1"/>
          </p:nvSpPr>
          <p:spPr bwMode="auto">
            <a:xfrm>
              <a:off x="2030" y="938"/>
              <a:ext cx="6" cy="2"/>
            </a:xfrm>
            <a:custGeom>
              <a:avLst/>
              <a:gdLst>
                <a:gd name="T0" fmla="*/ 0 w 6"/>
                <a:gd name="T1" fmla="*/ 2 h 2"/>
                <a:gd name="T2" fmla="*/ 0 w 6"/>
                <a:gd name="T3" fmla="*/ 2 h 2"/>
                <a:gd name="T4" fmla="*/ 4 w 6"/>
                <a:gd name="T5" fmla="*/ 2 h 2"/>
                <a:gd name="T6" fmla="*/ 4 w 6"/>
                <a:gd name="T7" fmla="*/ 2 h 2"/>
                <a:gd name="T8" fmla="*/ 6 w 6"/>
                <a:gd name="T9" fmla="*/ 0 h 2"/>
                <a:gd name="T10" fmla="*/ 6 w 6"/>
                <a:gd name="T11" fmla="*/ 0 h 2"/>
                <a:gd name="T12" fmla="*/ 4 w 6"/>
                <a:gd name="T13" fmla="*/ 0 h 2"/>
                <a:gd name="T14" fmla="*/ 4 w 6"/>
                <a:gd name="T15" fmla="*/ 0 h 2"/>
                <a:gd name="T16" fmla="*/ 0 w 6"/>
                <a:gd name="T17" fmla="*/ 2 h 2"/>
                <a:gd name="T18" fmla="*/ 0 w 6"/>
                <a:gd name="T19"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2">
                  <a:moveTo>
                    <a:pt x="0" y="2"/>
                  </a:moveTo>
                  <a:lnTo>
                    <a:pt x="0" y="2"/>
                  </a:lnTo>
                  <a:lnTo>
                    <a:pt x="4" y="2"/>
                  </a:lnTo>
                  <a:lnTo>
                    <a:pt x="4" y="2"/>
                  </a:lnTo>
                  <a:lnTo>
                    <a:pt x="6" y="0"/>
                  </a:lnTo>
                  <a:lnTo>
                    <a:pt x="6" y="0"/>
                  </a:lnTo>
                  <a:lnTo>
                    <a:pt x="4" y="0"/>
                  </a:lnTo>
                  <a:lnTo>
                    <a:pt x="4" y="0"/>
                  </a:lnTo>
                  <a:lnTo>
                    <a:pt x="0" y="2"/>
                  </a:ln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294" name="Freeform 39"/>
            <p:cNvSpPr>
              <a:spLocks/>
            </p:cNvSpPr>
            <p:nvPr userDrawn="1"/>
          </p:nvSpPr>
          <p:spPr bwMode="auto">
            <a:xfrm>
              <a:off x="2028" y="930"/>
              <a:ext cx="38" cy="14"/>
            </a:xfrm>
            <a:custGeom>
              <a:avLst/>
              <a:gdLst>
                <a:gd name="T0" fmla="*/ 0 w 38"/>
                <a:gd name="T1" fmla="*/ 14 h 14"/>
                <a:gd name="T2" fmla="*/ 0 w 38"/>
                <a:gd name="T3" fmla="*/ 14 h 14"/>
                <a:gd name="T4" fmla="*/ 10 w 38"/>
                <a:gd name="T5" fmla="*/ 14 h 14"/>
                <a:gd name="T6" fmla="*/ 10 w 38"/>
                <a:gd name="T7" fmla="*/ 14 h 14"/>
                <a:gd name="T8" fmla="*/ 16 w 38"/>
                <a:gd name="T9" fmla="*/ 10 h 14"/>
                <a:gd name="T10" fmla="*/ 16 w 38"/>
                <a:gd name="T11" fmla="*/ 10 h 14"/>
                <a:gd name="T12" fmla="*/ 24 w 38"/>
                <a:gd name="T13" fmla="*/ 10 h 14"/>
                <a:gd name="T14" fmla="*/ 24 w 38"/>
                <a:gd name="T15" fmla="*/ 10 h 14"/>
                <a:gd name="T16" fmla="*/ 36 w 38"/>
                <a:gd name="T17" fmla="*/ 4 h 14"/>
                <a:gd name="T18" fmla="*/ 38 w 38"/>
                <a:gd name="T19" fmla="*/ 2 h 14"/>
                <a:gd name="T20" fmla="*/ 36 w 38"/>
                <a:gd name="T21" fmla="*/ 2 h 14"/>
                <a:gd name="T22" fmla="*/ 36 w 38"/>
                <a:gd name="T23" fmla="*/ 2 h 14"/>
                <a:gd name="T24" fmla="*/ 32 w 38"/>
                <a:gd name="T25" fmla="*/ 4 h 14"/>
                <a:gd name="T26" fmla="*/ 32 w 38"/>
                <a:gd name="T27" fmla="*/ 4 h 14"/>
                <a:gd name="T28" fmla="*/ 36 w 38"/>
                <a:gd name="T29" fmla="*/ 2 h 14"/>
                <a:gd name="T30" fmla="*/ 36 w 38"/>
                <a:gd name="T31" fmla="*/ 2 h 14"/>
                <a:gd name="T32" fmla="*/ 38 w 38"/>
                <a:gd name="T33" fmla="*/ 0 h 14"/>
                <a:gd name="T34" fmla="*/ 38 w 38"/>
                <a:gd name="T35" fmla="*/ 0 h 14"/>
                <a:gd name="T36" fmla="*/ 32 w 38"/>
                <a:gd name="T37" fmla="*/ 0 h 14"/>
                <a:gd name="T38" fmla="*/ 26 w 38"/>
                <a:gd name="T39" fmla="*/ 4 h 14"/>
                <a:gd name="T40" fmla="*/ 18 w 38"/>
                <a:gd name="T41" fmla="*/ 8 h 14"/>
                <a:gd name="T42" fmla="*/ 18 w 38"/>
                <a:gd name="T43" fmla="*/ 8 h 14"/>
                <a:gd name="T44" fmla="*/ 10 w 38"/>
                <a:gd name="T45" fmla="*/ 12 h 14"/>
                <a:gd name="T46" fmla="*/ 10 w 38"/>
                <a:gd name="T47" fmla="*/ 12 h 14"/>
                <a:gd name="T48" fmla="*/ 6 w 38"/>
                <a:gd name="T49" fmla="*/ 10 h 14"/>
                <a:gd name="T50" fmla="*/ 6 w 38"/>
                <a:gd name="T51" fmla="*/ 10 h 14"/>
                <a:gd name="T52" fmla="*/ 0 w 38"/>
                <a:gd name="T53" fmla="*/ 14 h 14"/>
                <a:gd name="T54" fmla="*/ 0 w 38"/>
                <a:gd name="T55"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8" h="14">
                  <a:moveTo>
                    <a:pt x="0" y="14"/>
                  </a:moveTo>
                  <a:lnTo>
                    <a:pt x="0" y="14"/>
                  </a:lnTo>
                  <a:lnTo>
                    <a:pt x="10" y="14"/>
                  </a:lnTo>
                  <a:lnTo>
                    <a:pt x="10" y="14"/>
                  </a:lnTo>
                  <a:lnTo>
                    <a:pt x="16" y="10"/>
                  </a:lnTo>
                  <a:lnTo>
                    <a:pt x="16" y="10"/>
                  </a:lnTo>
                  <a:lnTo>
                    <a:pt x="24" y="10"/>
                  </a:lnTo>
                  <a:lnTo>
                    <a:pt x="24" y="10"/>
                  </a:lnTo>
                  <a:lnTo>
                    <a:pt x="36" y="4"/>
                  </a:lnTo>
                  <a:lnTo>
                    <a:pt x="38" y="2"/>
                  </a:lnTo>
                  <a:lnTo>
                    <a:pt x="36" y="2"/>
                  </a:lnTo>
                  <a:lnTo>
                    <a:pt x="36" y="2"/>
                  </a:lnTo>
                  <a:lnTo>
                    <a:pt x="32" y="4"/>
                  </a:lnTo>
                  <a:lnTo>
                    <a:pt x="32" y="4"/>
                  </a:lnTo>
                  <a:lnTo>
                    <a:pt x="36" y="2"/>
                  </a:lnTo>
                  <a:lnTo>
                    <a:pt x="36" y="2"/>
                  </a:lnTo>
                  <a:lnTo>
                    <a:pt x="38" y="0"/>
                  </a:lnTo>
                  <a:lnTo>
                    <a:pt x="38" y="0"/>
                  </a:lnTo>
                  <a:lnTo>
                    <a:pt x="32" y="0"/>
                  </a:lnTo>
                  <a:lnTo>
                    <a:pt x="26" y="4"/>
                  </a:lnTo>
                  <a:lnTo>
                    <a:pt x="18" y="8"/>
                  </a:lnTo>
                  <a:lnTo>
                    <a:pt x="18" y="8"/>
                  </a:lnTo>
                  <a:lnTo>
                    <a:pt x="10" y="12"/>
                  </a:lnTo>
                  <a:lnTo>
                    <a:pt x="10" y="12"/>
                  </a:lnTo>
                  <a:lnTo>
                    <a:pt x="6" y="10"/>
                  </a:lnTo>
                  <a:lnTo>
                    <a:pt x="6" y="10"/>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295" name="Freeform 40"/>
            <p:cNvSpPr>
              <a:spLocks/>
            </p:cNvSpPr>
            <p:nvPr userDrawn="1"/>
          </p:nvSpPr>
          <p:spPr bwMode="auto">
            <a:xfrm>
              <a:off x="2006" y="934"/>
              <a:ext cx="32" cy="8"/>
            </a:xfrm>
            <a:custGeom>
              <a:avLst/>
              <a:gdLst>
                <a:gd name="T0" fmla="*/ 22 w 32"/>
                <a:gd name="T1" fmla="*/ 4 h 8"/>
                <a:gd name="T2" fmla="*/ 22 w 32"/>
                <a:gd name="T3" fmla="*/ 4 h 8"/>
                <a:gd name="T4" fmla="*/ 28 w 32"/>
                <a:gd name="T5" fmla="*/ 4 h 8"/>
                <a:gd name="T6" fmla="*/ 28 w 32"/>
                <a:gd name="T7" fmla="*/ 4 h 8"/>
                <a:gd name="T8" fmla="*/ 32 w 32"/>
                <a:gd name="T9" fmla="*/ 2 h 8"/>
                <a:gd name="T10" fmla="*/ 32 w 32"/>
                <a:gd name="T11" fmla="*/ 2 h 8"/>
                <a:gd name="T12" fmla="*/ 24 w 32"/>
                <a:gd name="T13" fmla="*/ 2 h 8"/>
                <a:gd name="T14" fmla="*/ 24 w 32"/>
                <a:gd name="T15" fmla="*/ 2 h 8"/>
                <a:gd name="T16" fmla="*/ 14 w 32"/>
                <a:gd name="T17" fmla="*/ 0 h 8"/>
                <a:gd name="T18" fmla="*/ 14 w 32"/>
                <a:gd name="T19" fmla="*/ 0 h 8"/>
                <a:gd name="T20" fmla="*/ 6 w 32"/>
                <a:gd name="T21" fmla="*/ 4 h 8"/>
                <a:gd name="T22" fmla="*/ 6 w 32"/>
                <a:gd name="T23" fmla="*/ 4 h 8"/>
                <a:gd name="T24" fmla="*/ 0 w 32"/>
                <a:gd name="T25" fmla="*/ 8 h 8"/>
                <a:gd name="T26" fmla="*/ 0 w 32"/>
                <a:gd name="T27" fmla="*/ 8 h 8"/>
                <a:gd name="T28" fmla="*/ 6 w 32"/>
                <a:gd name="T29" fmla="*/ 8 h 8"/>
                <a:gd name="T30" fmla="*/ 6 w 32"/>
                <a:gd name="T31" fmla="*/ 8 h 8"/>
                <a:gd name="T32" fmla="*/ 12 w 32"/>
                <a:gd name="T33" fmla="*/ 4 h 8"/>
                <a:gd name="T34" fmla="*/ 12 w 32"/>
                <a:gd name="T35" fmla="*/ 4 h 8"/>
                <a:gd name="T36" fmla="*/ 22 w 32"/>
                <a:gd name="T37" fmla="*/ 4 h 8"/>
                <a:gd name="T38" fmla="*/ 22 w 32"/>
                <a:gd name="T39"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2" h="8">
                  <a:moveTo>
                    <a:pt x="22" y="4"/>
                  </a:moveTo>
                  <a:lnTo>
                    <a:pt x="22" y="4"/>
                  </a:lnTo>
                  <a:lnTo>
                    <a:pt x="28" y="4"/>
                  </a:lnTo>
                  <a:lnTo>
                    <a:pt x="28" y="4"/>
                  </a:lnTo>
                  <a:lnTo>
                    <a:pt x="32" y="2"/>
                  </a:lnTo>
                  <a:lnTo>
                    <a:pt x="32" y="2"/>
                  </a:lnTo>
                  <a:lnTo>
                    <a:pt x="24" y="2"/>
                  </a:lnTo>
                  <a:lnTo>
                    <a:pt x="24" y="2"/>
                  </a:lnTo>
                  <a:lnTo>
                    <a:pt x="14" y="0"/>
                  </a:lnTo>
                  <a:lnTo>
                    <a:pt x="14" y="0"/>
                  </a:lnTo>
                  <a:lnTo>
                    <a:pt x="6" y="4"/>
                  </a:lnTo>
                  <a:lnTo>
                    <a:pt x="6" y="4"/>
                  </a:lnTo>
                  <a:lnTo>
                    <a:pt x="0" y="8"/>
                  </a:lnTo>
                  <a:lnTo>
                    <a:pt x="0" y="8"/>
                  </a:lnTo>
                  <a:lnTo>
                    <a:pt x="6" y="8"/>
                  </a:lnTo>
                  <a:lnTo>
                    <a:pt x="6" y="8"/>
                  </a:lnTo>
                  <a:lnTo>
                    <a:pt x="12" y="4"/>
                  </a:lnTo>
                  <a:lnTo>
                    <a:pt x="12" y="4"/>
                  </a:lnTo>
                  <a:lnTo>
                    <a:pt x="22" y="4"/>
                  </a:lnTo>
                  <a:lnTo>
                    <a:pt x="22" y="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296" name="Freeform 41"/>
            <p:cNvSpPr>
              <a:spLocks/>
            </p:cNvSpPr>
            <p:nvPr userDrawn="1"/>
          </p:nvSpPr>
          <p:spPr bwMode="auto">
            <a:xfrm>
              <a:off x="1982" y="948"/>
              <a:ext cx="14" cy="12"/>
            </a:xfrm>
            <a:custGeom>
              <a:avLst/>
              <a:gdLst>
                <a:gd name="T0" fmla="*/ 6 w 14"/>
                <a:gd name="T1" fmla="*/ 12 h 12"/>
                <a:gd name="T2" fmla="*/ 6 w 14"/>
                <a:gd name="T3" fmla="*/ 12 h 12"/>
                <a:gd name="T4" fmla="*/ 8 w 14"/>
                <a:gd name="T5" fmla="*/ 10 h 12"/>
                <a:gd name="T6" fmla="*/ 10 w 14"/>
                <a:gd name="T7" fmla="*/ 8 h 12"/>
                <a:gd name="T8" fmla="*/ 14 w 14"/>
                <a:gd name="T9" fmla="*/ 0 h 12"/>
                <a:gd name="T10" fmla="*/ 14 w 14"/>
                <a:gd name="T11" fmla="*/ 0 h 12"/>
                <a:gd name="T12" fmla="*/ 6 w 14"/>
                <a:gd name="T13" fmla="*/ 0 h 12"/>
                <a:gd name="T14" fmla="*/ 6 w 14"/>
                <a:gd name="T15" fmla="*/ 0 h 12"/>
                <a:gd name="T16" fmla="*/ 0 w 14"/>
                <a:gd name="T17" fmla="*/ 2 h 12"/>
                <a:gd name="T18" fmla="*/ 0 w 14"/>
                <a:gd name="T19" fmla="*/ 2 h 12"/>
                <a:gd name="T20" fmla="*/ 4 w 14"/>
                <a:gd name="T21" fmla="*/ 8 h 12"/>
                <a:gd name="T22" fmla="*/ 6 w 14"/>
                <a:gd name="T23" fmla="*/ 12 h 12"/>
                <a:gd name="T24" fmla="*/ 6 w 14"/>
                <a:gd name="T2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2">
                  <a:moveTo>
                    <a:pt x="6" y="12"/>
                  </a:moveTo>
                  <a:lnTo>
                    <a:pt x="6" y="12"/>
                  </a:lnTo>
                  <a:lnTo>
                    <a:pt x="8" y="10"/>
                  </a:lnTo>
                  <a:lnTo>
                    <a:pt x="10" y="8"/>
                  </a:lnTo>
                  <a:lnTo>
                    <a:pt x="14" y="0"/>
                  </a:lnTo>
                  <a:lnTo>
                    <a:pt x="14" y="0"/>
                  </a:lnTo>
                  <a:lnTo>
                    <a:pt x="6" y="0"/>
                  </a:lnTo>
                  <a:lnTo>
                    <a:pt x="6" y="0"/>
                  </a:lnTo>
                  <a:lnTo>
                    <a:pt x="0" y="2"/>
                  </a:lnTo>
                  <a:lnTo>
                    <a:pt x="0" y="2"/>
                  </a:lnTo>
                  <a:lnTo>
                    <a:pt x="4" y="8"/>
                  </a:lnTo>
                  <a:lnTo>
                    <a:pt x="6" y="12"/>
                  </a:lnTo>
                  <a:lnTo>
                    <a:pt x="6"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297" name="Freeform 42"/>
            <p:cNvSpPr>
              <a:spLocks/>
            </p:cNvSpPr>
            <p:nvPr userDrawn="1"/>
          </p:nvSpPr>
          <p:spPr bwMode="auto">
            <a:xfrm>
              <a:off x="1996" y="946"/>
              <a:ext cx="10" cy="2"/>
            </a:xfrm>
            <a:custGeom>
              <a:avLst/>
              <a:gdLst>
                <a:gd name="T0" fmla="*/ 8 w 10"/>
                <a:gd name="T1" fmla="*/ 2 h 2"/>
                <a:gd name="T2" fmla="*/ 8 w 10"/>
                <a:gd name="T3" fmla="*/ 2 h 2"/>
                <a:gd name="T4" fmla="*/ 10 w 10"/>
                <a:gd name="T5" fmla="*/ 0 h 2"/>
                <a:gd name="T6" fmla="*/ 10 w 10"/>
                <a:gd name="T7" fmla="*/ 0 h 2"/>
                <a:gd name="T8" fmla="*/ 10 w 10"/>
                <a:gd name="T9" fmla="*/ 0 h 2"/>
                <a:gd name="T10" fmla="*/ 10 w 10"/>
                <a:gd name="T11" fmla="*/ 0 h 2"/>
                <a:gd name="T12" fmla="*/ 2 w 10"/>
                <a:gd name="T13" fmla="*/ 0 h 2"/>
                <a:gd name="T14" fmla="*/ 2 w 10"/>
                <a:gd name="T15" fmla="*/ 0 h 2"/>
                <a:gd name="T16" fmla="*/ 0 w 10"/>
                <a:gd name="T17" fmla="*/ 2 h 2"/>
                <a:gd name="T18" fmla="*/ 0 w 10"/>
                <a:gd name="T19" fmla="*/ 2 h 2"/>
                <a:gd name="T20" fmla="*/ 0 w 10"/>
                <a:gd name="T21" fmla="*/ 2 h 2"/>
                <a:gd name="T22" fmla="*/ 0 w 10"/>
                <a:gd name="T23" fmla="*/ 2 h 2"/>
                <a:gd name="T24" fmla="*/ 8 w 10"/>
                <a:gd name="T25" fmla="*/ 2 h 2"/>
                <a:gd name="T26" fmla="*/ 8 w 10"/>
                <a:gd name="T2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 h="2">
                  <a:moveTo>
                    <a:pt x="8" y="2"/>
                  </a:moveTo>
                  <a:lnTo>
                    <a:pt x="8" y="2"/>
                  </a:lnTo>
                  <a:lnTo>
                    <a:pt x="10" y="0"/>
                  </a:lnTo>
                  <a:lnTo>
                    <a:pt x="10" y="0"/>
                  </a:lnTo>
                  <a:lnTo>
                    <a:pt x="10" y="0"/>
                  </a:lnTo>
                  <a:lnTo>
                    <a:pt x="10" y="0"/>
                  </a:lnTo>
                  <a:lnTo>
                    <a:pt x="2" y="0"/>
                  </a:lnTo>
                  <a:lnTo>
                    <a:pt x="2" y="0"/>
                  </a:lnTo>
                  <a:lnTo>
                    <a:pt x="0" y="2"/>
                  </a:lnTo>
                  <a:lnTo>
                    <a:pt x="0" y="2"/>
                  </a:lnTo>
                  <a:lnTo>
                    <a:pt x="0" y="2"/>
                  </a:lnTo>
                  <a:lnTo>
                    <a:pt x="0" y="2"/>
                  </a:lnTo>
                  <a:lnTo>
                    <a:pt x="8" y="2"/>
                  </a:lnTo>
                  <a:lnTo>
                    <a:pt x="8"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298" name="Freeform 43"/>
            <p:cNvSpPr>
              <a:spLocks/>
            </p:cNvSpPr>
            <p:nvPr userDrawn="1"/>
          </p:nvSpPr>
          <p:spPr bwMode="auto">
            <a:xfrm>
              <a:off x="1810" y="996"/>
              <a:ext cx="22" cy="4"/>
            </a:xfrm>
            <a:custGeom>
              <a:avLst/>
              <a:gdLst>
                <a:gd name="T0" fmla="*/ 4 w 22"/>
                <a:gd name="T1" fmla="*/ 2 h 4"/>
                <a:gd name="T2" fmla="*/ 4 w 22"/>
                <a:gd name="T3" fmla="*/ 2 h 4"/>
                <a:gd name="T4" fmla="*/ 14 w 22"/>
                <a:gd name="T5" fmla="*/ 4 h 4"/>
                <a:gd name="T6" fmla="*/ 14 w 22"/>
                <a:gd name="T7" fmla="*/ 4 h 4"/>
                <a:gd name="T8" fmla="*/ 22 w 22"/>
                <a:gd name="T9" fmla="*/ 2 h 4"/>
                <a:gd name="T10" fmla="*/ 22 w 22"/>
                <a:gd name="T11" fmla="*/ 2 h 4"/>
                <a:gd name="T12" fmla="*/ 14 w 22"/>
                <a:gd name="T13" fmla="*/ 0 h 4"/>
                <a:gd name="T14" fmla="*/ 14 w 22"/>
                <a:gd name="T15" fmla="*/ 0 h 4"/>
                <a:gd name="T16" fmla="*/ 0 w 22"/>
                <a:gd name="T17" fmla="*/ 2 h 4"/>
                <a:gd name="T18" fmla="*/ 0 w 22"/>
                <a:gd name="T19" fmla="*/ 2 h 4"/>
                <a:gd name="T20" fmla="*/ 4 w 22"/>
                <a:gd name="T21" fmla="*/ 2 h 4"/>
                <a:gd name="T22" fmla="*/ 4 w 22"/>
                <a:gd name="T23"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4">
                  <a:moveTo>
                    <a:pt x="4" y="2"/>
                  </a:moveTo>
                  <a:lnTo>
                    <a:pt x="4" y="2"/>
                  </a:lnTo>
                  <a:lnTo>
                    <a:pt x="14" y="4"/>
                  </a:lnTo>
                  <a:lnTo>
                    <a:pt x="14" y="4"/>
                  </a:lnTo>
                  <a:lnTo>
                    <a:pt x="22" y="2"/>
                  </a:lnTo>
                  <a:lnTo>
                    <a:pt x="22" y="2"/>
                  </a:lnTo>
                  <a:lnTo>
                    <a:pt x="14" y="0"/>
                  </a:lnTo>
                  <a:lnTo>
                    <a:pt x="14" y="0"/>
                  </a:lnTo>
                  <a:lnTo>
                    <a:pt x="0" y="2"/>
                  </a:lnTo>
                  <a:lnTo>
                    <a:pt x="0" y="2"/>
                  </a:lnTo>
                  <a:lnTo>
                    <a:pt x="4" y="2"/>
                  </a:lnTo>
                  <a:lnTo>
                    <a:pt x="4"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299" name="Freeform 44"/>
            <p:cNvSpPr>
              <a:spLocks/>
            </p:cNvSpPr>
            <p:nvPr userDrawn="1"/>
          </p:nvSpPr>
          <p:spPr bwMode="auto">
            <a:xfrm>
              <a:off x="2006" y="942"/>
              <a:ext cx="8" cy="4"/>
            </a:xfrm>
            <a:custGeom>
              <a:avLst/>
              <a:gdLst>
                <a:gd name="T0" fmla="*/ 6 w 8"/>
                <a:gd name="T1" fmla="*/ 0 h 4"/>
                <a:gd name="T2" fmla="*/ 6 w 8"/>
                <a:gd name="T3" fmla="*/ 0 h 4"/>
                <a:gd name="T4" fmla="*/ 6 w 8"/>
                <a:gd name="T5" fmla="*/ 2 h 4"/>
                <a:gd name="T6" fmla="*/ 6 w 8"/>
                <a:gd name="T7" fmla="*/ 2 h 4"/>
                <a:gd name="T8" fmla="*/ 0 w 8"/>
                <a:gd name="T9" fmla="*/ 4 h 4"/>
                <a:gd name="T10" fmla="*/ 0 w 8"/>
                <a:gd name="T11" fmla="*/ 4 h 4"/>
                <a:gd name="T12" fmla="*/ 8 w 8"/>
                <a:gd name="T13" fmla="*/ 0 h 4"/>
                <a:gd name="T14" fmla="*/ 8 w 8"/>
                <a:gd name="T15" fmla="*/ 0 h 4"/>
                <a:gd name="T16" fmla="*/ 6 w 8"/>
                <a:gd name="T17" fmla="*/ 0 h 4"/>
                <a:gd name="T18" fmla="*/ 6 w 8"/>
                <a:gd name="T1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4">
                  <a:moveTo>
                    <a:pt x="6" y="0"/>
                  </a:moveTo>
                  <a:lnTo>
                    <a:pt x="6" y="0"/>
                  </a:lnTo>
                  <a:lnTo>
                    <a:pt x="6" y="2"/>
                  </a:lnTo>
                  <a:lnTo>
                    <a:pt x="6" y="2"/>
                  </a:lnTo>
                  <a:lnTo>
                    <a:pt x="0" y="4"/>
                  </a:lnTo>
                  <a:lnTo>
                    <a:pt x="0" y="4"/>
                  </a:lnTo>
                  <a:lnTo>
                    <a:pt x="8" y="0"/>
                  </a:lnTo>
                  <a:lnTo>
                    <a:pt x="8" y="0"/>
                  </a:lnTo>
                  <a:lnTo>
                    <a:pt x="6" y="0"/>
                  </a:lnTo>
                  <a:lnTo>
                    <a:pt x="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0" name="Freeform 45"/>
            <p:cNvSpPr>
              <a:spLocks/>
            </p:cNvSpPr>
            <p:nvPr userDrawn="1"/>
          </p:nvSpPr>
          <p:spPr bwMode="auto">
            <a:xfrm>
              <a:off x="2306" y="860"/>
              <a:ext cx="14" cy="8"/>
            </a:xfrm>
            <a:custGeom>
              <a:avLst/>
              <a:gdLst>
                <a:gd name="T0" fmla="*/ 6 w 14"/>
                <a:gd name="T1" fmla="*/ 2 h 8"/>
                <a:gd name="T2" fmla="*/ 6 w 14"/>
                <a:gd name="T3" fmla="*/ 2 h 8"/>
                <a:gd name="T4" fmla="*/ 0 w 14"/>
                <a:gd name="T5" fmla="*/ 8 h 8"/>
                <a:gd name="T6" fmla="*/ 0 w 14"/>
                <a:gd name="T7" fmla="*/ 8 h 8"/>
                <a:gd name="T8" fmla="*/ 8 w 14"/>
                <a:gd name="T9" fmla="*/ 6 h 8"/>
                <a:gd name="T10" fmla="*/ 8 w 14"/>
                <a:gd name="T11" fmla="*/ 6 h 8"/>
                <a:gd name="T12" fmla="*/ 14 w 14"/>
                <a:gd name="T13" fmla="*/ 0 h 8"/>
                <a:gd name="T14" fmla="*/ 14 w 14"/>
                <a:gd name="T15" fmla="*/ 0 h 8"/>
                <a:gd name="T16" fmla="*/ 6 w 14"/>
                <a:gd name="T17" fmla="*/ 2 h 8"/>
                <a:gd name="T18" fmla="*/ 6 w 14"/>
                <a:gd name="T19"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8">
                  <a:moveTo>
                    <a:pt x="6" y="2"/>
                  </a:moveTo>
                  <a:lnTo>
                    <a:pt x="6" y="2"/>
                  </a:lnTo>
                  <a:lnTo>
                    <a:pt x="0" y="8"/>
                  </a:lnTo>
                  <a:lnTo>
                    <a:pt x="0" y="8"/>
                  </a:lnTo>
                  <a:lnTo>
                    <a:pt x="8" y="6"/>
                  </a:lnTo>
                  <a:lnTo>
                    <a:pt x="8" y="6"/>
                  </a:lnTo>
                  <a:lnTo>
                    <a:pt x="14" y="0"/>
                  </a:lnTo>
                  <a:lnTo>
                    <a:pt x="14" y="0"/>
                  </a:lnTo>
                  <a:lnTo>
                    <a:pt x="6" y="2"/>
                  </a:lnTo>
                  <a:lnTo>
                    <a:pt x="6"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1" name="Freeform 46"/>
            <p:cNvSpPr>
              <a:spLocks/>
            </p:cNvSpPr>
            <p:nvPr userDrawn="1"/>
          </p:nvSpPr>
          <p:spPr bwMode="auto">
            <a:xfrm>
              <a:off x="1958" y="1060"/>
              <a:ext cx="8" cy="6"/>
            </a:xfrm>
            <a:custGeom>
              <a:avLst/>
              <a:gdLst>
                <a:gd name="T0" fmla="*/ 0 w 8"/>
                <a:gd name="T1" fmla="*/ 6 h 6"/>
                <a:gd name="T2" fmla="*/ 0 w 8"/>
                <a:gd name="T3" fmla="*/ 6 h 6"/>
                <a:gd name="T4" fmla="*/ 2 w 8"/>
                <a:gd name="T5" fmla="*/ 4 h 6"/>
                <a:gd name="T6" fmla="*/ 2 w 8"/>
                <a:gd name="T7" fmla="*/ 4 h 6"/>
                <a:gd name="T8" fmla="*/ 8 w 8"/>
                <a:gd name="T9" fmla="*/ 0 h 6"/>
                <a:gd name="T10" fmla="*/ 8 w 8"/>
                <a:gd name="T11" fmla="*/ 0 h 6"/>
                <a:gd name="T12" fmla="*/ 8 w 8"/>
                <a:gd name="T13" fmla="*/ 0 h 6"/>
                <a:gd name="T14" fmla="*/ 8 w 8"/>
                <a:gd name="T15" fmla="*/ 0 h 6"/>
                <a:gd name="T16" fmla="*/ 0 w 8"/>
                <a:gd name="T17" fmla="*/ 4 h 6"/>
                <a:gd name="T18" fmla="*/ 0 w 8"/>
                <a:gd name="T19" fmla="*/ 4 h 6"/>
                <a:gd name="T20" fmla="*/ 0 w 8"/>
                <a:gd name="T21" fmla="*/ 6 h 6"/>
                <a:gd name="T22" fmla="*/ 0 w 8"/>
                <a:gd name="T23"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6">
                  <a:moveTo>
                    <a:pt x="0" y="6"/>
                  </a:moveTo>
                  <a:lnTo>
                    <a:pt x="0" y="6"/>
                  </a:lnTo>
                  <a:lnTo>
                    <a:pt x="2" y="4"/>
                  </a:lnTo>
                  <a:lnTo>
                    <a:pt x="2" y="4"/>
                  </a:lnTo>
                  <a:lnTo>
                    <a:pt x="8" y="0"/>
                  </a:lnTo>
                  <a:lnTo>
                    <a:pt x="8" y="0"/>
                  </a:lnTo>
                  <a:lnTo>
                    <a:pt x="8" y="0"/>
                  </a:lnTo>
                  <a:lnTo>
                    <a:pt x="8" y="0"/>
                  </a:lnTo>
                  <a:lnTo>
                    <a:pt x="0" y="4"/>
                  </a:lnTo>
                  <a:lnTo>
                    <a:pt x="0" y="4"/>
                  </a:lnTo>
                  <a:lnTo>
                    <a:pt x="0" y="6"/>
                  </a:ln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2" name="Freeform 47"/>
            <p:cNvSpPr>
              <a:spLocks/>
            </p:cNvSpPr>
            <p:nvPr userDrawn="1"/>
          </p:nvSpPr>
          <p:spPr bwMode="auto">
            <a:xfrm>
              <a:off x="2200" y="426"/>
              <a:ext cx="16" cy="4"/>
            </a:xfrm>
            <a:custGeom>
              <a:avLst/>
              <a:gdLst>
                <a:gd name="T0" fmla="*/ 0 w 16"/>
                <a:gd name="T1" fmla="*/ 2 h 4"/>
                <a:gd name="T2" fmla="*/ 0 w 16"/>
                <a:gd name="T3" fmla="*/ 2 h 4"/>
                <a:gd name="T4" fmla="*/ 10 w 16"/>
                <a:gd name="T5" fmla="*/ 4 h 4"/>
                <a:gd name="T6" fmla="*/ 10 w 16"/>
                <a:gd name="T7" fmla="*/ 4 h 4"/>
                <a:gd name="T8" fmla="*/ 16 w 16"/>
                <a:gd name="T9" fmla="*/ 0 h 4"/>
                <a:gd name="T10" fmla="*/ 16 w 16"/>
                <a:gd name="T11" fmla="*/ 0 h 4"/>
                <a:gd name="T12" fmla="*/ 8 w 16"/>
                <a:gd name="T13" fmla="*/ 0 h 4"/>
                <a:gd name="T14" fmla="*/ 8 w 16"/>
                <a:gd name="T15" fmla="*/ 0 h 4"/>
                <a:gd name="T16" fmla="*/ 0 w 16"/>
                <a:gd name="T17" fmla="*/ 2 h 4"/>
                <a:gd name="T18" fmla="*/ 0 w 16"/>
                <a:gd name="T19"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4">
                  <a:moveTo>
                    <a:pt x="0" y="2"/>
                  </a:moveTo>
                  <a:lnTo>
                    <a:pt x="0" y="2"/>
                  </a:lnTo>
                  <a:lnTo>
                    <a:pt x="10" y="4"/>
                  </a:lnTo>
                  <a:lnTo>
                    <a:pt x="10" y="4"/>
                  </a:lnTo>
                  <a:lnTo>
                    <a:pt x="16" y="0"/>
                  </a:lnTo>
                  <a:lnTo>
                    <a:pt x="16" y="0"/>
                  </a:lnTo>
                  <a:lnTo>
                    <a:pt x="8" y="0"/>
                  </a:lnTo>
                  <a:lnTo>
                    <a:pt x="8" y="0"/>
                  </a:lnTo>
                  <a:lnTo>
                    <a:pt x="0" y="2"/>
                  </a:ln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3" name="Freeform 48"/>
            <p:cNvSpPr>
              <a:spLocks/>
            </p:cNvSpPr>
            <p:nvPr userDrawn="1"/>
          </p:nvSpPr>
          <p:spPr bwMode="auto">
            <a:xfrm>
              <a:off x="1982" y="1052"/>
              <a:ext cx="24" cy="10"/>
            </a:xfrm>
            <a:custGeom>
              <a:avLst/>
              <a:gdLst>
                <a:gd name="T0" fmla="*/ 0 w 24"/>
                <a:gd name="T1" fmla="*/ 6 h 10"/>
                <a:gd name="T2" fmla="*/ 0 w 24"/>
                <a:gd name="T3" fmla="*/ 6 h 10"/>
                <a:gd name="T4" fmla="*/ 10 w 24"/>
                <a:gd name="T5" fmla="*/ 6 h 10"/>
                <a:gd name="T6" fmla="*/ 10 w 24"/>
                <a:gd name="T7" fmla="*/ 6 h 10"/>
                <a:gd name="T8" fmla="*/ 2 w 24"/>
                <a:gd name="T9" fmla="*/ 10 h 10"/>
                <a:gd name="T10" fmla="*/ 2 w 24"/>
                <a:gd name="T11" fmla="*/ 10 h 10"/>
                <a:gd name="T12" fmla="*/ 12 w 24"/>
                <a:gd name="T13" fmla="*/ 10 h 10"/>
                <a:gd name="T14" fmla="*/ 24 w 24"/>
                <a:gd name="T15" fmla="*/ 0 h 10"/>
                <a:gd name="T16" fmla="*/ 8 w 24"/>
                <a:gd name="T17" fmla="*/ 0 h 10"/>
                <a:gd name="T18" fmla="*/ 8 w 24"/>
                <a:gd name="T19" fmla="*/ 0 h 10"/>
                <a:gd name="T20" fmla="*/ 0 w 24"/>
                <a:gd name="T21" fmla="*/ 6 h 10"/>
                <a:gd name="T22" fmla="*/ 0 w 24"/>
                <a:gd name="T23"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 h="10">
                  <a:moveTo>
                    <a:pt x="0" y="6"/>
                  </a:moveTo>
                  <a:lnTo>
                    <a:pt x="0" y="6"/>
                  </a:lnTo>
                  <a:lnTo>
                    <a:pt x="10" y="6"/>
                  </a:lnTo>
                  <a:lnTo>
                    <a:pt x="10" y="6"/>
                  </a:lnTo>
                  <a:lnTo>
                    <a:pt x="2" y="10"/>
                  </a:lnTo>
                  <a:lnTo>
                    <a:pt x="2" y="10"/>
                  </a:lnTo>
                  <a:lnTo>
                    <a:pt x="12" y="10"/>
                  </a:lnTo>
                  <a:lnTo>
                    <a:pt x="24" y="0"/>
                  </a:lnTo>
                  <a:lnTo>
                    <a:pt x="8" y="0"/>
                  </a:lnTo>
                  <a:lnTo>
                    <a:pt x="8" y="0"/>
                  </a:lnTo>
                  <a:lnTo>
                    <a:pt x="0" y="6"/>
                  </a:ln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4" name="Freeform 49"/>
            <p:cNvSpPr>
              <a:spLocks/>
            </p:cNvSpPr>
            <p:nvPr userDrawn="1"/>
          </p:nvSpPr>
          <p:spPr bwMode="auto">
            <a:xfrm>
              <a:off x="2422" y="438"/>
              <a:ext cx="16" cy="6"/>
            </a:xfrm>
            <a:custGeom>
              <a:avLst/>
              <a:gdLst>
                <a:gd name="T0" fmla="*/ 8 w 16"/>
                <a:gd name="T1" fmla="*/ 6 h 6"/>
                <a:gd name="T2" fmla="*/ 8 w 16"/>
                <a:gd name="T3" fmla="*/ 6 h 6"/>
                <a:gd name="T4" fmla="*/ 16 w 16"/>
                <a:gd name="T5" fmla="*/ 4 h 6"/>
                <a:gd name="T6" fmla="*/ 16 w 16"/>
                <a:gd name="T7" fmla="*/ 4 h 6"/>
                <a:gd name="T8" fmla="*/ 8 w 16"/>
                <a:gd name="T9" fmla="*/ 0 h 6"/>
                <a:gd name="T10" fmla="*/ 8 w 16"/>
                <a:gd name="T11" fmla="*/ 0 h 6"/>
                <a:gd name="T12" fmla="*/ 4 w 16"/>
                <a:gd name="T13" fmla="*/ 0 h 6"/>
                <a:gd name="T14" fmla="*/ 0 w 16"/>
                <a:gd name="T15" fmla="*/ 2 h 6"/>
                <a:gd name="T16" fmla="*/ 0 w 16"/>
                <a:gd name="T17" fmla="*/ 2 h 6"/>
                <a:gd name="T18" fmla="*/ 8 w 16"/>
                <a:gd name="T19" fmla="*/ 6 h 6"/>
                <a:gd name="T20" fmla="*/ 8 w 16"/>
                <a:gd name="T21"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6">
                  <a:moveTo>
                    <a:pt x="8" y="6"/>
                  </a:moveTo>
                  <a:lnTo>
                    <a:pt x="8" y="6"/>
                  </a:lnTo>
                  <a:lnTo>
                    <a:pt x="16" y="4"/>
                  </a:lnTo>
                  <a:lnTo>
                    <a:pt x="16" y="4"/>
                  </a:lnTo>
                  <a:lnTo>
                    <a:pt x="8" y="0"/>
                  </a:lnTo>
                  <a:lnTo>
                    <a:pt x="8" y="0"/>
                  </a:lnTo>
                  <a:lnTo>
                    <a:pt x="4" y="0"/>
                  </a:lnTo>
                  <a:lnTo>
                    <a:pt x="0" y="2"/>
                  </a:lnTo>
                  <a:lnTo>
                    <a:pt x="0" y="2"/>
                  </a:lnTo>
                  <a:lnTo>
                    <a:pt x="8" y="6"/>
                  </a:lnTo>
                  <a:lnTo>
                    <a:pt x="8"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5" name="Freeform 50"/>
            <p:cNvSpPr>
              <a:spLocks/>
            </p:cNvSpPr>
            <p:nvPr userDrawn="1"/>
          </p:nvSpPr>
          <p:spPr bwMode="auto">
            <a:xfrm>
              <a:off x="2058" y="926"/>
              <a:ext cx="10" cy="4"/>
            </a:xfrm>
            <a:custGeom>
              <a:avLst/>
              <a:gdLst>
                <a:gd name="T0" fmla="*/ 10 w 10"/>
                <a:gd name="T1" fmla="*/ 0 h 4"/>
                <a:gd name="T2" fmla="*/ 10 w 10"/>
                <a:gd name="T3" fmla="*/ 0 h 4"/>
                <a:gd name="T4" fmla="*/ 8 w 10"/>
                <a:gd name="T5" fmla="*/ 0 h 4"/>
                <a:gd name="T6" fmla="*/ 8 w 10"/>
                <a:gd name="T7" fmla="*/ 0 h 4"/>
                <a:gd name="T8" fmla="*/ 0 w 10"/>
                <a:gd name="T9" fmla="*/ 4 h 4"/>
                <a:gd name="T10" fmla="*/ 0 w 10"/>
                <a:gd name="T11" fmla="*/ 4 h 4"/>
                <a:gd name="T12" fmla="*/ 2 w 10"/>
                <a:gd name="T13" fmla="*/ 4 h 4"/>
                <a:gd name="T14" fmla="*/ 4 w 10"/>
                <a:gd name="T15" fmla="*/ 2 h 4"/>
                <a:gd name="T16" fmla="*/ 10 w 10"/>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4">
                  <a:moveTo>
                    <a:pt x="10" y="0"/>
                  </a:moveTo>
                  <a:lnTo>
                    <a:pt x="10" y="0"/>
                  </a:lnTo>
                  <a:lnTo>
                    <a:pt x="8" y="0"/>
                  </a:lnTo>
                  <a:lnTo>
                    <a:pt x="8" y="0"/>
                  </a:lnTo>
                  <a:lnTo>
                    <a:pt x="0" y="4"/>
                  </a:lnTo>
                  <a:lnTo>
                    <a:pt x="0" y="4"/>
                  </a:lnTo>
                  <a:lnTo>
                    <a:pt x="2" y="4"/>
                  </a:lnTo>
                  <a:lnTo>
                    <a:pt x="4" y="2"/>
                  </a:lnTo>
                  <a:lnTo>
                    <a:pt x="1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6" name="Freeform 51"/>
            <p:cNvSpPr>
              <a:spLocks/>
            </p:cNvSpPr>
            <p:nvPr userDrawn="1"/>
          </p:nvSpPr>
          <p:spPr bwMode="auto">
            <a:xfrm>
              <a:off x="1628" y="830"/>
              <a:ext cx="6" cy="12"/>
            </a:xfrm>
            <a:custGeom>
              <a:avLst/>
              <a:gdLst>
                <a:gd name="T0" fmla="*/ 6 w 6"/>
                <a:gd name="T1" fmla="*/ 12 h 12"/>
                <a:gd name="T2" fmla="*/ 6 w 6"/>
                <a:gd name="T3" fmla="*/ 12 h 12"/>
                <a:gd name="T4" fmla="*/ 6 w 6"/>
                <a:gd name="T5" fmla="*/ 4 h 12"/>
                <a:gd name="T6" fmla="*/ 6 w 6"/>
                <a:gd name="T7" fmla="*/ 4 h 12"/>
                <a:gd name="T8" fmla="*/ 2 w 6"/>
                <a:gd name="T9" fmla="*/ 2 h 12"/>
                <a:gd name="T10" fmla="*/ 0 w 6"/>
                <a:gd name="T11" fmla="*/ 0 h 12"/>
                <a:gd name="T12" fmla="*/ 0 w 6"/>
                <a:gd name="T13" fmla="*/ 0 h 12"/>
                <a:gd name="T14" fmla="*/ 0 w 6"/>
                <a:gd name="T15" fmla="*/ 6 h 12"/>
                <a:gd name="T16" fmla="*/ 0 w 6"/>
                <a:gd name="T17" fmla="*/ 6 h 12"/>
                <a:gd name="T18" fmla="*/ 6 w 6"/>
                <a:gd name="T19" fmla="*/ 12 h 12"/>
                <a:gd name="T20" fmla="*/ 6 w 6"/>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12">
                  <a:moveTo>
                    <a:pt x="6" y="12"/>
                  </a:moveTo>
                  <a:lnTo>
                    <a:pt x="6" y="12"/>
                  </a:lnTo>
                  <a:lnTo>
                    <a:pt x="6" y="4"/>
                  </a:lnTo>
                  <a:lnTo>
                    <a:pt x="6" y="4"/>
                  </a:lnTo>
                  <a:lnTo>
                    <a:pt x="2" y="2"/>
                  </a:lnTo>
                  <a:lnTo>
                    <a:pt x="0" y="0"/>
                  </a:lnTo>
                  <a:lnTo>
                    <a:pt x="0" y="0"/>
                  </a:lnTo>
                  <a:lnTo>
                    <a:pt x="0" y="6"/>
                  </a:lnTo>
                  <a:lnTo>
                    <a:pt x="0" y="6"/>
                  </a:lnTo>
                  <a:lnTo>
                    <a:pt x="6" y="12"/>
                  </a:lnTo>
                  <a:lnTo>
                    <a:pt x="6"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7" name="Freeform 52"/>
            <p:cNvSpPr>
              <a:spLocks/>
            </p:cNvSpPr>
            <p:nvPr userDrawn="1"/>
          </p:nvSpPr>
          <p:spPr bwMode="auto">
            <a:xfrm>
              <a:off x="2068" y="924"/>
              <a:ext cx="4" cy="2"/>
            </a:xfrm>
            <a:custGeom>
              <a:avLst/>
              <a:gdLst>
                <a:gd name="T0" fmla="*/ 4 w 4"/>
                <a:gd name="T1" fmla="*/ 2 h 2"/>
                <a:gd name="T2" fmla="*/ 4 w 4"/>
                <a:gd name="T3" fmla="*/ 2 h 2"/>
                <a:gd name="T4" fmla="*/ 4 w 4"/>
                <a:gd name="T5" fmla="*/ 2 h 2"/>
                <a:gd name="T6" fmla="*/ 2 w 4"/>
                <a:gd name="T7" fmla="*/ 0 h 2"/>
                <a:gd name="T8" fmla="*/ 0 w 4"/>
                <a:gd name="T9" fmla="*/ 2 h 2"/>
                <a:gd name="T10" fmla="*/ 0 w 4"/>
                <a:gd name="T11" fmla="*/ 2 h 2"/>
                <a:gd name="T12" fmla="*/ 2 w 4"/>
                <a:gd name="T13" fmla="*/ 2 h 2"/>
                <a:gd name="T14" fmla="*/ 4 w 4"/>
                <a:gd name="T15" fmla="*/ 2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2">
                  <a:moveTo>
                    <a:pt x="4" y="2"/>
                  </a:moveTo>
                  <a:lnTo>
                    <a:pt x="4" y="2"/>
                  </a:lnTo>
                  <a:lnTo>
                    <a:pt x="4" y="2"/>
                  </a:lnTo>
                  <a:lnTo>
                    <a:pt x="2" y="0"/>
                  </a:lnTo>
                  <a:lnTo>
                    <a:pt x="0" y="2"/>
                  </a:lnTo>
                  <a:lnTo>
                    <a:pt x="0" y="2"/>
                  </a:lnTo>
                  <a:lnTo>
                    <a:pt x="2" y="2"/>
                  </a:lnTo>
                  <a:lnTo>
                    <a:pt x="4"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8" name="Freeform 53"/>
            <p:cNvSpPr>
              <a:spLocks/>
            </p:cNvSpPr>
            <p:nvPr userDrawn="1"/>
          </p:nvSpPr>
          <p:spPr bwMode="auto">
            <a:xfrm>
              <a:off x="1540" y="832"/>
              <a:ext cx="4" cy="18"/>
            </a:xfrm>
            <a:custGeom>
              <a:avLst/>
              <a:gdLst>
                <a:gd name="T0" fmla="*/ 0 w 4"/>
                <a:gd name="T1" fmla="*/ 10 h 18"/>
                <a:gd name="T2" fmla="*/ 0 w 4"/>
                <a:gd name="T3" fmla="*/ 10 h 18"/>
                <a:gd name="T4" fmla="*/ 2 w 4"/>
                <a:gd name="T5" fmla="*/ 14 h 18"/>
                <a:gd name="T6" fmla="*/ 4 w 4"/>
                <a:gd name="T7" fmla="*/ 18 h 18"/>
                <a:gd name="T8" fmla="*/ 4 w 4"/>
                <a:gd name="T9" fmla="*/ 18 h 18"/>
                <a:gd name="T10" fmla="*/ 4 w 4"/>
                <a:gd name="T11" fmla="*/ 8 h 18"/>
                <a:gd name="T12" fmla="*/ 4 w 4"/>
                <a:gd name="T13" fmla="*/ 8 h 18"/>
                <a:gd name="T14" fmla="*/ 0 w 4"/>
                <a:gd name="T15" fmla="*/ 0 h 18"/>
                <a:gd name="T16" fmla="*/ 0 w 4"/>
                <a:gd name="T17" fmla="*/ 0 h 18"/>
                <a:gd name="T18" fmla="*/ 0 w 4"/>
                <a:gd name="T19" fmla="*/ 10 h 18"/>
                <a:gd name="T20" fmla="*/ 0 w 4"/>
                <a:gd name="T21" fmla="*/ 1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18">
                  <a:moveTo>
                    <a:pt x="0" y="10"/>
                  </a:moveTo>
                  <a:lnTo>
                    <a:pt x="0" y="10"/>
                  </a:lnTo>
                  <a:lnTo>
                    <a:pt x="2" y="14"/>
                  </a:lnTo>
                  <a:lnTo>
                    <a:pt x="4" y="18"/>
                  </a:lnTo>
                  <a:lnTo>
                    <a:pt x="4" y="18"/>
                  </a:lnTo>
                  <a:lnTo>
                    <a:pt x="4" y="8"/>
                  </a:lnTo>
                  <a:lnTo>
                    <a:pt x="4" y="8"/>
                  </a:lnTo>
                  <a:lnTo>
                    <a:pt x="0" y="0"/>
                  </a:lnTo>
                  <a:lnTo>
                    <a:pt x="0" y="0"/>
                  </a:lnTo>
                  <a:lnTo>
                    <a:pt x="0" y="10"/>
                  </a:lnTo>
                  <a:lnTo>
                    <a:pt x="0"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09" name="Freeform 54"/>
            <p:cNvSpPr>
              <a:spLocks/>
            </p:cNvSpPr>
            <p:nvPr userDrawn="1"/>
          </p:nvSpPr>
          <p:spPr bwMode="auto">
            <a:xfrm>
              <a:off x="2150" y="936"/>
              <a:ext cx="32" cy="14"/>
            </a:xfrm>
            <a:custGeom>
              <a:avLst/>
              <a:gdLst>
                <a:gd name="T0" fmla="*/ 0 w 32"/>
                <a:gd name="T1" fmla="*/ 14 h 14"/>
                <a:gd name="T2" fmla="*/ 0 w 32"/>
                <a:gd name="T3" fmla="*/ 14 h 14"/>
                <a:gd name="T4" fmla="*/ 8 w 32"/>
                <a:gd name="T5" fmla="*/ 14 h 14"/>
                <a:gd name="T6" fmla="*/ 8 w 32"/>
                <a:gd name="T7" fmla="*/ 14 h 14"/>
                <a:gd name="T8" fmla="*/ 16 w 32"/>
                <a:gd name="T9" fmla="*/ 12 h 14"/>
                <a:gd name="T10" fmla="*/ 30 w 32"/>
                <a:gd name="T11" fmla="*/ 2 h 14"/>
                <a:gd name="T12" fmla="*/ 30 w 32"/>
                <a:gd name="T13" fmla="*/ 2 h 14"/>
                <a:gd name="T14" fmla="*/ 32 w 32"/>
                <a:gd name="T15" fmla="*/ 0 h 14"/>
                <a:gd name="T16" fmla="*/ 32 w 32"/>
                <a:gd name="T17" fmla="*/ 0 h 14"/>
                <a:gd name="T18" fmla="*/ 28 w 32"/>
                <a:gd name="T19" fmla="*/ 0 h 14"/>
                <a:gd name="T20" fmla="*/ 28 w 32"/>
                <a:gd name="T21" fmla="*/ 0 h 14"/>
                <a:gd name="T22" fmla="*/ 22 w 32"/>
                <a:gd name="T23" fmla="*/ 6 h 14"/>
                <a:gd name="T24" fmla="*/ 22 w 32"/>
                <a:gd name="T25" fmla="*/ 6 h 14"/>
                <a:gd name="T26" fmla="*/ 14 w 32"/>
                <a:gd name="T27" fmla="*/ 8 h 14"/>
                <a:gd name="T28" fmla="*/ 14 w 32"/>
                <a:gd name="T29" fmla="*/ 8 h 14"/>
                <a:gd name="T30" fmla="*/ 6 w 32"/>
                <a:gd name="T31" fmla="*/ 10 h 14"/>
                <a:gd name="T32" fmla="*/ 6 w 32"/>
                <a:gd name="T33" fmla="*/ 10 h 14"/>
                <a:gd name="T34" fmla="*/ 0 w 32"/>
                <a:gd name="T35" fmla="*/ 14 h 14"/>
                <a:gd name="T36" fmla="*/ 0 w 32"/>
                <a:gd name="T37"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14">
                  <a:moveTo>
                    <a:pt x="0" y="14"/>
                  </a:moveTo>
                  <a:lnTo>
                    <a:pt x="0" y="14"/>
                  </a:lnTo>
                  <a:lnTo>
                    <a:pt x="8" y="14"/>
                  </a:lnTo>
                  <a:lnTo>
                    <a:pt x="8" y="14"/>
                  </a:lnTo>
                  <a:lnTo>
                    <a:pt x="16" y="12"/>
                  </a:lnTo>
                  <a:lnTo>
                    <a:pt x="30" y="2"/>
                  </a:lnTo>
                  <a:lnTo>
                    <a:pt x="30" y="2"/>
                  </a:lnTo>
                  <a:lnTo>
                    <a:pt x="32" y="0"/>
                  </a:lnTo>
                  <a:lnTo>
                    <a:pt x="32" y="0"/>
                  </a:lnTo>
                  <a:lnTo>
                    <a:pt x="28" y="0"/>
                  </a:lnTo>
                  <a:lnTo>
                    <a:pt x="28" y="0"/>
                  </a:lnTo>
                  <a:lnTo>
                    <a:pt x="22" y="6"/>
                  </a:lnTo>
                  <a:lnTo>
                    <a:pt x="22" y="6"/>
                  </a:lnTo>
                  <a:lnTo>
                    <a:pt x="14" y="8"/>
                  </a:lnTo>
                  <a:lnTo>
                    <a:pt x="14" y="8"/>
                  </a:lnTo>
                  <a:lnTo>
                    <a:pt x="6" y="10"/>
                  </a:lnTo>
                  <a:lnTo>
                    <a:pt x="6" y="10"/>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0" name="Freeform 55"/>
            <p:cNvSpPr>
              <a:spLocks/>
            </p:cNvSpPr>
            <p:nvPr userDrawn="1"/>
          </p:nvSpPr>
          <p:spPr bwMode="auto">
            <a:xfrm>
              <a:off x="2152" y="940"/>
              <a:ext cx="10" cy="6"/>
            </a:xfrm>
            <a:custGeom>
              <a:avLst/>
              <a:gdLst>
                <a:gd name="T0" fmla="*/ 2 w 10"/>
                <a:gd name="T1" fmla="*/ 6 h 6"/>
                <a:gd name="T2" fmla="*/ 2 w 10"/>
                <a:gd name="T3" fmla="*/ 6 h 6"/>
                <a:gd name="T4" fmla="*/ 4 w 10"/>
                <a:gd name="T5" fmla="*/ 6 h 6"/>
                <a:gd name="T6" fmla="*/ 4 w 10"/>
                <a:gd name="T7" fmla="*/ 6 h 6"/>
                <a:gd name="T8" fmla="*/ 4 w 10"/>
                <a:gd name="T9" fmla="*/ 6 h 6"/>
                <a:gd name="T10" fmla="*/ 4 w 10"/>
                <a:gd name="T11" fmla="*/ 6 h 6"/>
                <a:gd name="T12" fmla="*/ 10 w 10"/>
                <a:gd name="T13" fmla="*/ 0 h 6"/>
                <a:gd name="T14" fmla="*/ 10 w 10"/>
                <a:gd name="T15" fmla="*/ 0 h 6"/>
                <a:gd name="T16" fmla="*/ 2 w 10"/>
                <a:gd name="T17" fmla="*/ 0 h 6"/>
                <a:gd name="T18" fmla="*/ 2 w 10"/>
                <a:gd name="T19" fmla="*/ 0 h 6"/>
                <a:gd name="T20" fmla="*/ 0 w 10"/>
                <a:gd name="T21" fmla="*/ 2 h 6"/>
                <a:gd name="T22" fmla="*/ 8 w 10"/>
                <a:gd name="T23" fmla="*/ 0 h 6"/>
                <a:gd name="T24" fmla="*/ 8 w 10"/>
                <a:gd name="T25" fmla="*/ 0 h 6"/>
                <a:gd name="T26" fmla="*/ 2 w 10"/>
                <a:gd name="T27" fmla="*/ 6 h 6"/>
                <a:gd name="T28" fmla="*/ 2 w 10"/>
                <a:gd name="T29"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 h="6">
                  <a:moveTo>
                    <a:pt x="2" y="6"/>
                  </a:moveTo>
                  <a:lnTo>
                    <a:pt x="2" y="6"/>
                  </a:lnTo>
                  <a:lnTo>
                    <a:pt x="4" y="6"/>
                  </a:lnTo>
                  <a:lnTo>
                    <a:pt x="4" y="6"/>
                  </a:lnTo>
                  <a:lnTo>
                    <a:pt x="4" y="6"/>
                  </a:lnTo>
                  <a:lnTo>
                    <a:pt x="4" y="6"/>
                  </a:lnTo>
                  <a:lnTo>
                    <a:pt x="10" y="0"/>
                  </a:lnTo>
                  <a:lnTo>
                    <a:pt x="10" y="0"/>
                  </a:lnTo>
                  <a:lnTo>
                    <a:pt x="2" y="0"/>
                  </a:lnTo>
                  <a:lnTo>
                    <a:pt x="2" y="0"/>
                  </a:lnTo>
                  <a:lnTo>
                    <a:pt x="0" y="2"/>
                  </a:lnTo>
                  <a:lnTo>
                    <a:pt x="8" y="0"/>
                  </a:lnTo>
                  <a:lnTo>
                    <a:pt x="8" y="0"/>
                  </a:lnTo>
                  <a:lnTo>
                    <a:pt x="2" y="6"/>
                  </a:lnTo>
                  <a:lnTo>
                    <a:pt x="2"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1" name="Freeform 56"/>
            <p:cNvSpPr>
              <a:spLocks/>
            </p:cNvSpPr>
            <p:nvPr userDrawn="1"/>
          </p:nvSpPr>
          <p:spPr bwMode="auto">
            <a:xfrm>
              <a:off x="2182" y="932"/>
              <a:ext cx="14" cy="4"/>
            </a:xfrm>
            <a:custGeom>
              <a:avLst/>
              <a:gdLst>
                <a:gd name="T0" fmla="*/ 12 w 14"/>
                <a:gd name="T1" fmla="*/ 0 h 4"/>
                <a:gd name="T2" fmla="*/ 12 w 14"/>
                <a:gd name="T3" fmla="*/ 0 h 4"/>
                <a:gd name="T4" fmla="*/ 14 w 14"/>
                <a:gd name="T5" fmla="*/ 0 h 4"/>
                <a:gd name="T6" fmla="*/ 14 w 14"/>
                <a:gd name="T7" fmla="*/ 0 h 4"/>
                <a:gd name="T8" fmla="*/ 12 w 14"/>
                <a:gd name="T9" fmla="*/ 0 h 4"/>
                <a:gd name="T10" fmla="*/ 12 w 14"/>
                <a:gd name="T11" fmla="*/ 0 h 4"/>
                <a:gd name="T12" fmla="*/ 4 w 14"/>
                <a:gd name="T13" fmla="*/ 0 h 4"/>
                <a:gd name="T14" fmla="*/ 4 w 14"/>
                <a:gd name="T15" fmla="*/ 0 h 4"/>
                <a:gd name="T16" fmla="*/ 0 w 14"/>
                <a:gd name="T17" fmla="*/ 4 h 4"/>
                <a:gd name="T18" fmla="*/ 0 w 14"/>
                <a:gd name="T19" fmla="*/ 4 h 4"/>
                <a:gd name="T20" fmla="*/ 4 w 14"/>
                <a:gd name="T21" fmla="*/ 2 h 4"/>
                <a:gd name="T22" fmla="*/ 4 w 14"/>
                <a:gd name="T23" fmla="*/ 2 h 4"/>
                <a:gd name="T24" fmla="*/ 12 w 14"/>
                <a:gd name="T25" fmla="*/ 0 h 4"/>
                <a:gd name="T26" fmla="*/ 12 w 14"/>
                <a:gd name="T2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 h="4">
                  <a:moveTo>
                    <a:pt x="12" y="0"/>
                  </a:moveTo>
                  <a:lnTo>
                    <a:pt x="12" y="0"/>
                  </a:lnTo>
                  <a:lnTo>
                    <a:pt x="14" y="0"/>
                  </a:lnTo>
                  <a:lnTo>
                    <a:pt x="14" y="0"/>
                  </a:lnTo>
                  <a:lnTo>
                    <a:pt x="12" y="0"/>
                  </a:lnTo>
                  <a:lnTo>
                    <a:pt x="12" y="0"/>
                  </a:lnTo>
                  <a:lnTo>
                    <a:pt x="4" y="0"/>
                  </a:lnTo>
                  <a:lnTo>
                    <a:pt x="4" y="0"/>
                  </a:lnTo>
                  <a:lnTo>
                    <a:pt x="0" y="4"/>
                  </a:lnTo>
                  <a:lnTo>
                    <a:pt x="0" y="4"/>
                  </a:lnTo>
                  <a:lnTo>
                    <a:pt x="4" y="2"/>
                  </a:lnTo>
                  <a:lnTo>
                    <a:pt x="4" y="2"/>
                  </a:lnTo>
                  <a:lnTo>
                    <a:pt x="12" y="0"/>
                  </a:lnTo>
                  <a:lnTo>
                    <a:pt x="1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2" name="Freeform 57"/>
            <p:cNvSpPr>
              <a:spLocks/>
            </p:cNvSpPr>
            <p:nvPr userDrawn="1"/>
          </p:nvSpPr>
          <p:spPr bwMode="auto">
            <a:xfrm>
              <a:off x="1998" y="1042"/>
              <a:ext cx="20" cy="4"/>
            </a:xfrm>
            <a:custGeom>
              <a:avLst/>
              <a:gdLst>
                <a:gd name="T0" fmla="*/ 0 w 20"/>
                <a:gd name="T1" fmla="*/ 4 h 4"/>
                <a:gd name="T2" fmla="*/ 6 w 20"/>
                <a:gd name="T3" fmla="*/ 4 h 4"/>
                <a:gd name="T4" fmla="*/ 6 w 20"/>
                <a:gd name="T5" fmla="*/ 4 h 4"/>
                <a:gd name="T6" fmla="*/ 16 w 20"/>
                <a:gd name="T7" fmla="*/ 2 h 4"/>
                <a:gd name="T8" fmla="*/ 16 w 20"/>
                <a:gd name="T9" fmla="*/ 2 h 4"/>
                <a:gd name="T10" fmla="*/ 20 w 20"/>
                <a:gd name="T11" fmla="*/ 0 h 4"/>
                <a:gd name="T12" fmla="*/ 4 w 20"/>
                <a:gd name="T13" fmla="*/ 0 h 4"/>
                <a:gd name="T14" fmla="*/ 0 w 20"/>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4">
                  <a:moveTo>
                    <a:pt x="0" y="4"/>
                  </a:moveTo>
                  <a:lnTo>
                    <a:pt x="6" y="4"/>
                  </a:lnTo>
                  <a:lnTo>
                    <a:pt x="6" y="4"/>
                  </a:lnTo>
                  <a:lnTo>
                    <a:pt x="16" y="2"/>
                  </a:lnTo>
                  <a:lnTo>
                    <a:pt x="16" y="2"/>
                  </a:lnTo>
                  <a:lnTo>
                    <a:pt x="20" y="0"/>
                  </a:lnTo>
                  <a:lnTo>
                    <a:pt x="4" y="0"/>
                  </a:lnTo>
                  <a:lnTo>
                    <a:pt x="0" y="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3" name="Freeform 58"/>
            <p:cNvSpPr>
              <a:spLocks/>
            </p:cNvSpPr>
            <p:nvPr userDrawn="1"/>
          </p:nvSpPr>
          <p:spPr bwMode="auto">
            <a:xfrm>
              <a:off x="2080" y="980"/>
              <a:ext cx="12" cy="4"/>
            </a:xfrm>
            <a:custGeom>
              <a:avLst/>
              <a:gdLst>
                <a:gd name="T0" fmla="*/ 12 w 12"/>
                <a:gd name="T1" fmla="*/ 0 h 4"/>
                <a:gd name="T2" fmla="*/ 12 w 12"/>
                <a:gd name="T3" fmla="*/ 0 h 4"/>
                <a:gd name="T4" fmla="*/ 6 w 12"/>
                <a:gd name="T5" fmla="*/ 0 h 4"/>
                <a:gd name="T6" fmla="*/ 0 w 12"/>
                <a:gd name="T7" fmla="*/ 4 h 4"/>
                <a:gd name="T8" fmla="*/ 4 w 12"/>
                <a:gd name="T9" fmla="*/ 4 h 4"/>
                <a:gd name="T10" fmla="*/ 4 w 12"/>
                <a:gd name="T11" fmla="*/ 4 h 4"/>
                <a:gd name="T12" fmla="*/ 12 w 12"/>
                <a:gd name="T13" fmla="*/ 0 h 4"/>
                <a:gd name="T14" fmla="*/ 12 w 12"/>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4">
                  <a:moveTo>
                    <a:pt x="12" y="0"/>
                  </a:moveTo>
                  <a:lnTo>
                    <a:pt x="12" y="0"/>
                  </a:lnTo>
                  <a:lnTo>
                    <a:pt x="6" y="0"/>
                  </a:lnTo>
                  <a:lnTo>
                    <a:pt x="0" y="4"/>
                  </a:lnTo>
                  <a:lnTo>
                    <a:pt x="4" y="4"/>
                  </a:lnTo>
                  <a:lnTo>
                    <a:pt x="4" y="4"/>
                  </a:lnTo>
                  <a:lnTo>
                    <a:pt x="12" y="0"/>
                  </a:lnTo>
                  <a:lnTo>
                    <a:pt x="1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4" name="Freeform 59"/>
            <p:cNvSpPr>
              <a:spLocks/>
            </p:cNvSpPr>
            <p:nvPr userDrawn="1"/>
          </p:nvSpPr>
          <p:spPr bwMode="auto">
            <a:xfrm>
              <a:off x="1958" y="1046"/>
              <a:ext cx="40" cy="14"/>
            </a:xfrm>
            <a:custGeom>
              <a:avLst/>
              <a:gdLst>
                <a:gd name="T0" fmla="*/ 40 w 40"/>
                <a:gd name="T1" fmla="*/ 0 h 14"/>
                <a:gd name="T2" fmla="*/ 38 w 40"/>
                <a:gd name="T3" fmla="*/ 0 h 14"/>
                <a:gd name="T4" fmla="*/ 38 w 40"/>
                <a:gd name="T5" fmla="*/ 0 h 14"/>
                <a:gd name="T6" fmla="*/ 30 w 40"/>
                <a:gd name="T7" fmla="*/ 2 h 14"/>
                <a:gd name="T8" fmla="*/ 30 w 40"/>
                <a:gd name="T9" fmla="*/ 2 h 14"/>
                <a:gd name="T10" fmla="*/ 24 w 40"/>
                <a:gd name="T11" fmla="*/ 8 h 14"/>
                <a:gd name="T12" fmla="*/ 24 w 40"/>
                <a:gd name="T13" fmla="*/ 8 h 14"/>
                <a:gd name="T14" fmla="*/ 14 w 40"/>
                <a:gd name="T15" fmla="*/ 8 h 14"/>
                <a:gd name="T16" fmla="*/ 14 w 40"/>
                <a:gd name="T17" fmla="*/ 8 h 14"/>
                <a:gd name="T18" fmla="*/ 6 w 40"/>
                <a:gd name="T19" fmla="*/ 8 h 14"/>
                <a:gd name="T20" fmla="*/ 6 w 40"/>
                <a:gd name="T21" fmla="*/ 8 h 14"/>
                <a:gd name="T22" fmla="*/ 0 w 40"/>
                <a:gd name="T23" fmla="*/ 14 h 14"/>
                <a:gd name="T24" fmla="*/ 0 w 40"/>
                <a:gd name="T25" fmla="*/ 14 h 14"/>
                <a:gd name="T26" fmla="*/ 8 w 40"/>
                <a:gd name="T27" fmla="*/ 14 h 14"/>
                <a:gd name="T28" fmla="*/ 8 w 40"/>
                <a:gd name="T29" fmla="*/ 14 h 14"/>
                <a:gd name="T30" fmla="*/ 8 w 40"/>
                <a:gd name="T31" fmla="*/ 12 h 14"/>
                <a:gd name="T32" fmla="*/ 8 w 40"/>
                <a:gd name="T33" fmla="*/ 12 h 14"/>
                <a:gd name="T34" fmla="*/ 16 w 40"/>
                <a:gd name="T35" fmla="*/ 12 h 14"/>
                <a:gd name="T36" fmla="*/ 16 w 40"/>
                <a:gd name="T37" fmla="*/ 12 h 14"/>
                <a:gd name="T38" fmla="*/ 22 w 40"/>
                <a:gd name="T39" fmla="*/ 8 h 14"/>
                <a:gd name="T40" fmla="*/ 22 w 40"/>
                <a:gd name="T41" fmla="*/ 8 h 14"/>
                <a:gd name="T42" fmla="*/ 32 w 40"/>
                <a:gd name="T43" fmla="*/ 6 h 14"/>
                <a:gd name="T44" fmla="*/ 32 w 40"/>
                <a:gd name="T45" fmla="*/ 6 h 14"/>
                <a:gd name="T46" fmla="*/ 38 w 40"/>
                <a:gd name="T47" fmla="*/ 2 h 14"/>
                <a:gd name="T48" fmla="*/ 40 w 40"/>
                <a:gd name="T4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0" h="14">
                  <a:moveTo>
                    <a:pt x="40" y="0"/>
                  </a:moveTo>
                  <a:lnTo>
                    <a:pt x="38" y="0"/>
                  </a:lnTo>
                  <a:lnTo>
                    <a:pt x="38" y="0"/>
                  </a:lnTo>
                  <a:lnTo>
                    <a:pt x="30" y="2"/>
                  </a:lnTo>
                  <a:lnTo>
                    <a:pt x="30" y="2"/>
                  </a:lnTo>
                  <a:lnTo>
                    <a:pt x="24" y="8"/>
                  </a:lnTo>
                  <a:lnTo>
                    <a:pt x="24" y="8"/>
                  </a:lnTo>
                  <a:lnTo>
                    <a:pt x="14" y="8"/>
                  </a:lnTo>
                  <a:lnTo>
                    <a:pt x="14" y="8"/>
                  </a:lnTo>
                  <a:lnTo>
                    <a:pt x="6" y="8"/>
                  </a:lnTo>
                  <a:lnTo>
                    <a:pt x="6" y="8"/>
                  </a:lnTo>
                  <a:lnTo>
                    <a:pt x="0" y="14"/>
                  </a:lnTo>
                  <a:lnTo>
                    <a:pt x="0" y="14"/>
                  </a:lnTo>
                  <a:lnTo>
                    <a:pt x="8" y="14"/>
                  </a:lnTo>
                  <a:lnTo>
                    <a:pt x="8" y="14"/>
                  </a:lnTo>
                  <a:lnTo>
                    <a:pt x="8" y="12"/>
                  </a:lnTo>
                  <a:lnTo>
                    <a:pt x="8" y="12"/>
                  </a:lnTo>
                  <a:lnTo>
                    <a:pt x="16" y="12"/>
                  </a:lnTo>
                  <a:lnTo>
                    <a:pt x="16" y="12"/>
                  </a:lnTo>
                  <a:lnTo>
                    <a:pt x="22" y="8"/>
                  </a:lnTo>
                  <a:lnTo>
                    <a:pt x="22" y="8"/>
                  </a:lnTo>
                  <a:lnTo>
                    <a:pt x="32" y="6"/>
                  </a:lnTo>
                  <a:lnTo>
                    <a:pt x="32" y="6"/>
                  </a:lnTo>
                  <a:lnTo>
                    <a:pt x="38" y="2"/>
                  </a:lnTo>
                  <a:lnTo>
                    <a:pt x="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5" name="Freeform 60"/>
            <p:cNvSpPr>
              <a:spLocks/>
            </p:cNvSpPr>
            <p:nvPr userDrawn="1"/>
          </p:nvSpPr>
          <p:spPr bwMode="auto">
            <a:xfrm>
              <a:off x="2140" y="942"/>
              <a:ext cx="12" cy="4"/>
            </a:xfrm>
            <a:custGeom>
              <a:avLst/>
              <a:gdLst>
                <a:gd name="T0" fmla="*/ 12 w 12"/>
                <a:gd name="T1" fmla="*/ 0 h 4"/>
                <a:gd name="T2" fmla="*/ 4 w 12"/>
                <a:gd name="T3" fmla="*/ 2 h 4"/>
                <a:gd name="T4" fmla="*/ 0 w 12"/>
                <a:gd name="T5" fmla="*/ 4 h 4"/>
                <a:gd name="T6" fmla="*/ 0 w 12"/>
                <a:gd name="T7" fmla="*/ 4 h 4"/>
                <a:gd name="T8" fmla="*/ 8 w 12"/>
                <a:gd name="T9" fmla="*/ 4 h 4"/>
                <a:gd name="T10" fmla="*/ 8 w 12"/>
                <a:gd name="T11" fmla="*/ 4 h 4"/>
                <a:gd name="T12" fmla="*/ 12 w 12"/>
                <a:gd name="T13" fmla="*/ 0 h 4"/>
                <a:gd name="T14" fmla="*/ 12 w 12"/>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4">
                  <a:moveTo>
                    <a:pt x="12" y="0"/>
                  </a:moveTo>
                  <a:lnTo>
                    <a:pt x="4" y="2"/>
                  </a:lnTo>
                  <a:lnTo>
                    <a:pt x="0" y="4"/>
                  </a:lnTo>
                  <a:lnTo>
                    <a:pt x="0" y="4"/>
                  </a:lnTo>
                  <a:lnTo>
                    <a:pt x="8" y="4"/>
                  </a:lnTo>
                  <a:lnTo>
                    <a:pt x="8" y="4"/>
                  </a:lnTo>
                  <a:lnTo>
                    <a:pt x="12" y="0"/>
                  </a:lnTo>
                  <a:lnTo>
                    <a:pt x="1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6" name="Freeform 61"/>
            <p:cNvSpPr>
              <a:spLocks/>
            </p:cNvSpPr>
            <p:nvPr userDrawn="1"/>
          </p:nvSpPr>
          <p:spPr bwMode="auto">
            <a:xfrm>
              <a:off x="1802" y="996"/>
              <a:ext cx="8" cy="2"/>
            </a:xfrm>
            <a:custGeom>
              <a:avLst/>
              <a:gdLst>
                <a:gd name="T0" fmla="*/ 0 w 8"/>
                <a:gd name="T1" fmla="*/ 2 h 2"/>
                <a:gd name="T2" fmla="*/ 0 w 8"/>
                <a:gd name="T3" fmla="*/ 2 h 2"/>
                <a:gd name="T4" fmla="*/ 8 w 8"/>
                <a:gd name="T5" fmla="*/ 2 h 2"/>
                <a:gd name="T6" fmla="*/ 8 w 8"/>
                <a:gd name="T7" fmla="*/ 2 h 2"/>
                <a:gd name="T8" fmla="*/ 4 w 8"/>
                <a:gd name="T9" fmla="*/ 0 h 2"/>
                <a:gd name="T10" fmla="*/ 4 w 8"/>
                <a:gd name="T11" fmla="*/ 0 h 2"/>
                <a:gd name="T12" fmla="*/ 0 w 8"/>
                <a:gd name="T13" fmla="*/ 2 h 2"/>
                <a:gd name="T14" fmla="*/ 0 w 8"/>
                <a:gd name="T15" fmla="*/ 2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2">
                  <a:moveTo>
                    <a:pt x="0" y="2"/>
                  </a:moveTo>
                  <a:lnTo>
                    <a:pt x="0" y="2"/>
                  </a:lnTo>
                  <a:lnTo>
                    <a:pt x="8" y="2"/>
                  </a:lnTo>
                  <a:lnTo>
                    <a:pt x="8" y="2"/>
                  </a:lnTo>
                  <a:lnTo>
                    <a:pt x="4" y="0"/>
                  </a:lnTo>
                  <a:lnTo>
                    <a:pt x="4" y="0"/>
                  </a:lnTo>
                  <a:lnTo>
                    <a:pt x="0" y="2"/>
                  </a:ln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7" name="Rectangle 62"/>
            <p:cNvSpPr>
              <a:spLocks noChangeArrowheads="1"/>
            </p:cNvSpPr>
            <p:nvPr userDrawn="1"/>
          </p:nvSpPr>
          <p:spPr bwMode="auto">
            <a:xfrm>
              <a:off x="2070" y="924"/>
              <a:ext cx="1" cy="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8" name="Freeform 63"/>
            <p:cNvSpPr>
              <a:spLocks/>
            </p:cNvSpPr>
            <p:nvPr userDrawn="1"/>
          </p:nvSpPr>
          <p:spPr bwMode="auto">
            <a:xfrm>
              <a:off x="1560" y="660"/>
              <a:ext cx="10" cy="24"/>
            </a:xfrm>
            <a:custGeom>
              <a:avLst/>
              <a:gdLst>
                <a:gd name="T0" fmla="*/ 8 w 10"/>
                <a:gd name="T1" fmla="*/ 8 h 24"/>
                <a:gd name="T2" fmla="*/ 8 w 10"/>
                <a:gd name="T3" fmla="*/ 8 h 24"/>
                <a:gd name="T4" fmla="*/ 10 w 10"/>
                <a:gd name="T5" fmla="*/ 0 h 24"/>
                <a:gd name="T6" fmla="*/ 10 w 10"/>
                <a:gd name="T7" fmla="*/ 0 h 24"/>
                <a:gd name="T8" fmla="*/ 4 w 10"/>
                <a:gd name="T9" fmla="*/ 6 h 24"/>
                <a:gd name="T10" fmla="*/ 4 w 10"/>
                <a:gd name="T11" fmla="*/ 6 h 24"/>
                <a:gd name="T12" fmla="*/ 2 w 10"/>
                <a:gd name="T13" fmla="*/ 16 h 24"/>
                <a:gd name="T14" fmla="*/ 0 w 10"/>
                <a:gd name="T15" fmla="*/ 24 h 24"/>
                <a:gd name="T16" fmla="*/ 0 w 10"/>
                <a:gd name="T17" fmla="*/ 24 h 24"/>
                <a:gd name="T18" fmla="*/ 6 w 10"/>
                <a:gd name="T19" fmla="*/ 18 h 24"/>
                <a:gd name="T20" fmla="*/ 6 w 10"/>
                <a:gd name="T21" fmla="*/ 18 h 24"/>
                <a:gd name="T22" fmla="*/ 8 w 10"/>
                <a:gd name="T23" fmla="*/ 8 h 24"/>
                <a:gd name="T24" fmla="*/ 8 w 10"/>
                <a:gd name="T25" fmla="*/ 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 h="24">
                  <a:moveTo>
                    <a:pt x="8" y="8"/>
                  </a:moveTo>
                  <a:lnTo>
                    <a:pt x="8" y="8"/>
                  </a:lnTo>
                  <a:lnTo>
                    <a:pt x="10" y="0"/>
                  </a:lnTo>
                  <a:lnTo>
                    <a:pt x="10" y="0"/>
                  </a:lnTo>
                  <a:lnTo>
                    <a:pt x="4" y="6"/>
                  </a:lnTo>
                  <a:lnTo>
                    <a:pt x="4" y="6"/>
                  </a:lnTo>
                  <a:lnTo>
                    <a:pt x="2" y="16"/>
                  </a:lnTo>
                  <a:lnTo>
                    <a:pt x="0" y="24"/>
                  </a:lnTo>
                  <a:lnTo>
                    <a:pt x="0" y="24"/>
                  </a:lnTo>
                  <a:lnTo>
                    <a:pt x="6" y="18"/>
                  </a:lnTo>
                  <a:lnTo>
                    <a:pt x="6" y="18"/>
                  </a:lnTo>
                  <a:lnTo>
                    <a:pt x="8" y="8"/>
                  </a:lnTo>
                  <a:lnTo>
                    <a:pt x="8"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19" name="Freeform 64"/>
            <p:cNvSpPr>
              <a:spLocks/>
            </p:cNvSpPr>
            <p:nvPr userDrawn="1"/>
          </p:nvSpPr>
          <p:spPr bwMode="auto">
            <a:xfrm>
              <a:off x="1790" y="998"/>
              <a:ext cx="12" cy="2"/>
            </a:xfrm>
            <a:custGeom>
              <a:avLst/>
              <a:gdLst>
                <a:gd name="T0" fmla="*/ 8 w 12"/>
                <a:gd name="T1" fmla="*/ 2 h 2"/>
                <a:gd name="T2" fmla="*/ 8 w 12"/>
                <a:gd name="T3" fmla="*/ 2 h 2"/>
                <a:gd name="T4" fmla="*/ 12 w 12"/>
                <a:gd name="T5" fmla="*/ 0 h 2"/>
                <a:gd name="T6" fmla="*/ 12 w 12"/>
                <a:gd name="T7" fmla="*/ 0 h 2"/>
                <a:gd name="T8" fmla="*/ 0 w 12"/>
                <a:gd name="T9" fmla="*/ 0 h 2"/>
                <a:gd name="T10" fmla="*/ 0 w 12"/>
                <a:gd name="T11" fmla="*/ 0 h 2"/>
                <a:gd name="T12" fmla="*/ 8 w 12"/>
                <a:gd name="T13" fmla="*/ 2 h 2"/>
                <a:gd name="T14" fmla="*/ 8 w 12"/>
                <a:gd name="T15" fmla="*/ 2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2">
                  <a:moveTo>
                    <a:pt x="8" y="2"/>
                  </a:moveTo>
                  <a:lnTo>
                    <a:pt x="8" y="2"/>
                  </a:lnTo>
                  <a:lnTo>
                    <a:pt x="12" y="0"/>
                  </a:lnTo>
                  <a:lnTo>
                    <a:pt x="12" y="0"/>
                  </a:lnTo>
                  <a:lnTo>
                    <a:pt x="0" y="0"/>
                  </a:lnTo>
                  <a:lnTo>
                    <a:pt x="0" y="0"/>
                  </a:lnTo>
                  <a:lnTo>
                    <a:pt x="8" y="2"/>
                  </a:lnTo>
                  <a:lnTo>
                    <a:pt x="8"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20" name="Freeform 65"/>
            <p:cNvSpPr>
              <a:spLocks/>
            </p:cNvSpPr>
            <p:nvPr userDrawn="1"/>
          </p:nvSpPr>
          <p:spPr bwMode="auto">
            <a:xfrm>
              <a:off x="2018" y="1028"/>
              <a:ext cx="14" cy="6"/>
            </a:xfrm>
            <a:custGeom>
              <a:avLst/>
              <a:gdLst>
                <a:gd name="T0" fmla="*/ 0 w 14"/>
                <a:gd name="T1" fmla="*/ 6 h 6"/>
                <a:gd name="T2" fmla="*/ 0 w 14"/>
                <a:gd name="T3" fmla="*/ 6 h 6"/>
                <a:gd name="T4" fmla="*/ 8 w 14"/>
                <a:gd name="T5" fmla="*/ 6 h 6"/>
                <a:gd name="T6" fmla="*/ 8 w 14"/>
                <a:gd name="T7" fmla="*/ 6 h 6"/>
                <a:gd name="T8" fmla="*/ 12 w 14"/>
                <a:gd name="T9" fmla="*/ 2 h 6"/>
                <a:gd name="T10" fmla="*/ 14 w 14"/>
                <a:gd name="T11" fmla="*/ 0 h 6"/>
                <a:gd name="T12" fmla="*/ 14 w 14"/>
                <a:gd name="T13" fmla="*/ 0 h 6"/>
                <a:gd name="T14" fmla="*/ 6 w 14"/>
                <a:gd name="T15" fmla="*/ 2 h 6"/>
                <a:gd name="T16" fmla="*/ 6 w 14"/>
                <a:gd name="T17" fmla="*/ 2 h 6"/>
                <a:gd name="T18" fmla="*/ 0 w 14"/>
                <a:gd name="T19" fmla="*/ 6 h 6"/>
                <a:gd name="T20" fmla="*/ 0 w 14"/>
                <a:gd name="T21"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6">
                  <a:moveTo>
                    <a:pt x="0" y="6"/>
                  </a:moveTo>
                  <a:lnTo>
                    <a:pt x="0" y="6"/>
                  </a:lnTo>
                  <a:lnTo>
                    <a:pt x="8" y="6"/>
                  </a:lnTo>
                  <a:lnTo>
                    <a:pt x="8" y="6"/>
                  </a:lnTo>
                  <a:lnTo>
                    <a:pt x="12" y="2"/>
                  </a:lnTo>
                  <a:lnTo>
                    <a:pt x="14" y="0"/>
                  </a:lnTo>
                  <a:lnTo>
                    <a:pt x="14" y="0"/>
                  </a:lnTo>
                  <a:lnTo>
                    <a:pt x="6" y="2"/>
                  </a:lnTo>
                  <a:lnTo>
                    <a:pt x="6" y="2"/>
                  </a:lnTo>
                  <a:lnTo>
                    <a:pt x="0" y="6"/>
                  </a:ln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321" name="Freeform 66"/>
            <p:cNvSpPr>
              <a:spLocks/>
            </p:cNvSpPr>
            <p:nvPr userDrawn="1"/>
          </p:nvSpPr>
          <p:spPr bwMode="auto">
            <a:xfrm>
              <a:off x="2050" y="1018"/>
              <a:ext cx="14" cy="8"/>
            </a:xfrm>
            <a:custGeom>
              <a:avLst/>
              <a:gdLst>
                <a:gd name="T0" fmla="*/ 0 w 14"/>
                <a:gd name="T1" fmla="*/ 8 h 8"/>
                <a:gd name="T2" fmla="*/ 0 w 14"/>
                <a:gd name="T3" fmla="*/ 8 h 8"/>
                <a:gd name="T4" fmla="*/ 8 w 14"/>
                <a:gd name="T5" fmla="*/ 6 h 8"/>
                <a:gd name="T6" fmla="*/ 8 w 14"/>
                <a:gd name="T7" fmla="*/ 6 h 8"/>
                <a:gd name="T8" fmla="*/ 12 w 14"/>
                <a:gd name="T9" fmla="*/ 4 h 8"/>
                <a:gd name="T10" fmla="*/ 14 w 14"/>
                <a:gd name="T11" fmla="*/ 0 h 8"/>
                <a:gd name="T12" fmla="*/ 14 w 14"/>
                <a:gd name="T13" fmla="*/ 0 h 8"/>
                <a:gd name="T14" fmla="*/ 6 w 14"/>
                <a:gd name="T15" fmla="*/ 2 h 8"/>
                <a:gd name="T16" fmla="*/ 6 w 14"/>
                <a:gd name="T17" fmla="*/ 2 h 8"/>
                <a:gd name="T18" fmla="*/ 0 w 14"/>
                <a:gd name="T19" fmla="*/ 8 h 8"/>
                <a:gd name="T20" fmla="*/ 0 w 14"/>
                <a:gd name="T21"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8">
                  <a:moveTo>
                    <a:pt x="0" y="8"/>
                  </a:moveTo>
                  <a:lnTo>
                    <a:pt x="0" y="8"/>
                  </a:lnTo>
                  <a:lnTo>
                    <a:pt x="8" y="6"/>
                  </a:lnTo>
                  <a:lnTo>
                    <a:pt x="8" y="6"/>
                  </a:lnTo>
                  <a:lnTo>
                    <a:pt x="12" y="4"/>
                  </a:lnTo>
                  <a:lnTo>
                    <a:pt x="14" y="0"/>
                  </a:lnTo>
                  <a:lnTo>
                    <a:pt x="14" y="0"/>
                  </a:lnTo>
                  <a:lnTo>
                    <a:pt x="6" y="2"/>
                  </a:lnTo>
                  <a:lnTo>
                    <a:pt x="6" y="2"/>
                  </a:lnTo>
                  <a:lnTo>
                    <a:pt x="0" y="8"/>
                  </a:lnTo>
                  <a:lnTo>
                    <a:pt x="0" y="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grpSp>
      <p:sp>
        <p:nvSpPr>
          <p:cNvPr id="323" name="テキスト プレースホルダー 63"/>
          <p:cNvSpPr>
            <a:spLocks noGrp="1"/>
          </p:cNvSpPr>
          <p:nvPr>
            <p:ph type="body" sz="quarter" idx="4294967295"/>
          </p:nvPr>
        </p:nvSpPr>
        <p:spPr>
          <a:xfrm>
            <a:off x="6045989" y="768749"/>
            <a:ext cx="1354562" cy="750288"/>
          </a:xfrm>
          <a:prstGeom prst="rect">
            <a:avLst/>
          </a:prstGeom>
        </p:spPr>
        <p:txBody>
          <a:bodyPr/>
          <a:lstStyle/>
          <a:p>
            <a:pPr marL="0" indent="0">
              <a:buNone/>
            </a:pPr>
            <a:r>
              <a:rPr kumimoji="1" lang="ja-JP" altLang="en-US" b="1" dirty="0" smtClean="0">
                <a:solidFill>
                  <a:srgbClr val="FFFF00"/>
                </a:solidFill>
                <a:latin typeface="メイリオ" panose="020B0604030504040204" pitchFamily="50" charset="-128"/>
                <a:ea typeface="メイリオ" panose="020B0604030504040204" pitchFamily="50" charset="-128"/>
              </a:rPr>
              <a:t>無料！</a:t>
            </a:r>
            <a:endParaRPr kumimoji="1" lang="ja-JP" altLang="en-US" b="1" dirty="0">
              <a:solidFill>
                <a:srgbClr val="FFFF00"/>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rotWithShape="1">
          <a:blip r:embed="rId6" cstate="print">
            <a:extLst>
              <a:ext uri="{28A0092B-C50C-407E-A947-70E740481C1C}">
                <a14:useLocalDpi xmlns:a14="http://schemas.microsoft.com/office/drawing/2010/main" val="0"/>
              </a:ext>
            </a:extLst>
          </a:blip>
          <a:srcRect t="7866" b="11159"/>
          <a:stretch/>
        </p:blipFill>
        <p:spPr>
          <a:xfrm>
            <a:off x="1715881" y="7930760"/>
            <a:ext cx="972786" cy="751866"/>
          </a:xfrm>
          <a:prstGeom prst="rect">
            <a:avLst/>
          </a:prstGeom>
        </p:spPr>
      </p:pic>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25995" y="7597620"/>
            <a:ext cx="683480" cy="1053534"/>
          </a:xfrm>
          <a:prstGeom prst="rect">
            <a:avLst/>
          </a:prstGeom>
        </p:spPr>
      </p:pic>
      <p:sp>
        <p:nvSpPr>
          <p:cNvPr id="133" name="Freeform 67"/>
          <p:cNvSpPr>
            <a:spLocks noEditPoints="1"/>
          </p:cNvSpPr>
          <p:nvPr/>
        </p:nvSpPr>
        <p:spPr bwMode="auto">
          <a:xfrm rot="295049">
            <a:off x="5695604" y="533571"/>
            <a:ext cx="1584529" cy="859657"/>
          </a:xfrm>
          <a:custGeom>
            <a:avLst/>
            <a:gdLst>
              <a:gd name="T0" fmla="*/ 1102 w 1114"/>
              <a:gd name="T1" fmla="*/ 172 h 718"/>
              <a:gd name="T2" fmla="*/ 1054 w 1114"/>
              <a:gd name="T3" fmla="*/ 88 h 718"/>
              <a:gd name="T4" fmla="*/ 902 w 1114"/>
              <a:gd name="T5" fmla="*/ 16 h 718"/>
              <a:gd name="T6" fmla="*/ 780 w 1114"/>
              <a:gd name="T7" fmla="*/ 0 h 718"/>
              <a:gd name="T8" fmla="*/ 632 w 1114"/>
              <a:gd name="T9" fmla="*/ 22 h 718"/>
              <a:gd name="T10" fmla="*/ 536 w 1114"/>
              <a:gd name="T11" fmla="*/ 44 h 718"/>
              <a:gd name="T12" fmla="*/ 382 w 1114"/>
              <a:gd name="T13" fmla="*/ 76 h 718"/>
              <a:gd name="T14" fmla="*/ 260 w 1114"/>
              <a:gd name="T15" fmla="*/ 110 h 718"/>
              <a:gd name="T16" fmla="*/ 164 w 1114"/>
              <a:gd name="T17" fmla="*/ 166 h 718"/>
              <a:gd name="T18" fmla="*/ 84 w 1114"/>
              <a:gd name="T19" fmla="*/ 246 h 718"/>
              <a:gd name="T20" fmla="*/ 16 w 1114"/>
              <a:gd name="T21" fmla="*/ 350 h 718"/>
              <a:gd name="T22" fmla="*/ 6 w 1114"/>
              <a:gd name="T23" fmla="*/ 488 h 718"/>
              <a:gd name="T24" fmla="*/ 74 w 1114"/>
              <a:gd name="T25" fmla="*/ 588 h 718"/>
              <a:gd name="T26" fmla="*/ 250 w 1114"/>
              <a:gd name="T27" fmla="*/ 644 h 718"/>
              <a:gd name="T28" fmla="*/ 412 w 1114"/>
              <a:gd name="T29" fmla="*/ 614 h 718"/>
              <a:gd name="T30" fmla="*/ 388 w 1114"/>
              <a:gd name="T31" fmla="*/ 602 h 718"/>
              <a:gd name="T32" fmla="*/ 522 w 1114"/>
              <a:gd name="T33" fmla="*/ 566 h 718"/>
              <a:gd name="T34" fmla="*/ 398 w 1114"/>
              <a:gd name="T35" fmla="*/ 580 h 718"/>
              <a:gd name="T36" fmla="*/ 260 w 1114"/>
              <a:gd name="T37" fmla="*/ 578 h 718"/>
              <a:gd name="T38" fmla="*/ 142 w 1114"/>
              <a:gd name="T39" fmla="*/ 546 h 718"/>
              <a:gd name="T40" fmla="*/ 72 w 1114"/>
              <a:gd name="T41" fmla="*/ 462 h 718"/>
              <a:gd name="T42" fmla="*/ 88 w 1114"/>
              <a:gd name="T43" fmla="*/ 340 h 718"/>
              <a:gd name="T44" fmla="*/ 134 w 1114"/>
              <a:gd name="T45" fmla="*/ 262 h 718"/>
              <a:gd name="T46" fmla="*/ 232 w 1114"/>
              <a:gd name="T47" fmla="*/ 204 h 718"/>
              <a:gd name="T48" fmla="*/ 322 w 1114"/>
              <a:gd name="T49" fmla="*/ 168 h 718"/>
              <a:gd name="T50" fmla="*/ 410 w 1114"/>
              <a:gd name="T51" fmla="*/ 132 h 718"/>
              <a:gd name="T52" fmla="*/ 536 w 1114"/>
              <a:gd name="T53" fmla="*/ 100 h 718"/>
              <a:gd name="T54" fmla="*/ 622 w 1114"/>
              <a:gd name="T55" fmla="*/ 80 h 718"/>
              <a:gd name="T56" fmla="*/ 758 w 1114"/>
              <a:gd name="T57" fmla="*/ 64 h 718"/>
              <a:gd name="T58" fmla="*/ 830 w 1114"/>
              <a:gd name="T59" fmla="*/ 74 h 718"/>
              <a:gd name="T60" fmla="*/ 950 w 1114"/>
              <a:gd name="T61" fmla="*/ 78 h 718"/>
              <a:gd name="T62" fmla="*/ 952 w 1114"/>
              <a:gd name="T63" fmla="*/ 114 h 718"/>
              <a:gd name="T64" fmla="*/ 1048 w 1114"/>
              <a:gd name="T65" fmla="*/ 172 h 718"/>
              <a:gd name="T66" fmla="*/ 1046 w 1114"/>
              <a:gd name="T67" fmla="*/ 268 h 718"/>
              <a:gd name="T68" fmla="*/ 930 w 1114"/>
              <a:gd name="T69" fmla="*/ 406 h 718"/>
              <a:gd name="T70" fmla="*/ 850 w 1114"/>
              <a:gd name="T71" fmla="*/ 474 h 718"/>
              <a:gd name="T72" fmla="*/ 746 w 1114"/>
              <a:gd name="T73" fmla="*/ 534 h 718"/>
              <a:gd name="T74" fmla="*/ 646 w 1114"/>
              <a:gd name="T75" fmla="*/ 578 h 718"/>
              <a:gd name="T76" fmla="*/ 564 w 1114"/>
              <a:gd name="T77" fmla="*/ 632 h 718"/>
              <a:gd name="T78" fmla="*/ 558 w 1114"/>
              <a:gd name="T79" fmla="*/ 618 h 718"/>
              <a:gd name="T80" fmla="*/ 506 w 1114"/>
              <a:gd name="T81" fmla="*/ 660 h 718"/>
              <a:gd name="T82" fmla="*/ 514 w 1114"/>
              <a:gd name="T83" fmla="*/ 640 h 718"/>
              <a:gd name="T84" fmla="*/ 398 w 1114"/>
              <a:gd name="T85" fmla="*/ 708 h 718"/>
              <a:gd name="T86" fmla="*/ 412 w 1114"/>
              <a:gd name="T87" fmla="*/ 714 h 718"/>
              <a:gd name="T88" fmla="*/ 544 w 1114"/>
              <a:gd name="T89" fmla="*/ 664 h 718"/>
              <a:gd name="T90" fmla="*/ 518 w 1114"/>
              <a:gd name="T91" fmla="*/ 692 h 718"/>
              <a:gd name="T92" fmla="*/ 638 w 1114"/>
              <a:gd name="T93" fmla="*/ 638 h 718"/>
              <a:gd name="T94" fmla="*/ 718 w 1114"/>
              <a:gd name="T95" fmla="*/ 614 h 718"/>
              <a:gd name="T96" fmla="*/ 820 w 1114"/>
              <a:gd name="T97" fmla="*/ 562 h 718"/>
              <a:gd name="T98" fmla="*/ 884 w 1114"/>
              <a:gd name="T99" fmla="*/ 524 h 718"/>
              <a:gd name="T100" fmla="*/ 946 w 1114"/>
              <a:gd name="T101" fmla="*/ 482 h 718"/>
              <a:gd name="T102" fmla="*/ 1024 w 1114"/>
              <a:gd name="T103" fmla="*/ 428 h 718"/>
              <a:gd name="T104" fmla="*/ 1098 w 1114"/>
              <a:gd name="T105" fmla="*/ 338 h 718"/>
              <a:gd name="T106" fmla="*/ 382 w 1114"/>
              <a:gd name="T107" fmla="*/ 604 h 718"/>
              <a:gd name="T108" fmla="*/ 324 w 1114"/>
              <a:gd name="T109" fmla="*/ 616 h 718"/>
              <a:gd name="T110" fmla="*/ 348 w 1114"/>
              <a:gd name="T111" fmla="*/ 136 h 718"/>
              <a:gd name="T112" fmla="*/ 392 w 1114"/>
              <a:gd name="T113" fmla="*/ 132 h 718"/>
              <a:gd name="T114" fmla="*/ 486 w 1114"/>
              <a:gd name="T115" fmla="*/ 54 h 718"/>
              <a:gd name="T116" fmla="*/ 1008 w 1114"/>
              <a:gd name="T117" fmla="*/ 126 h 718"/>
              <a:gd name="T118" fmla="*/ 396 w 1114"/>
              <a:gd name="T119" fmla="*/ 712 h 718"/>
              <a:gd name="T120" fmla="*/ 450 w 1114"/>
              <a:gd name="T121" fmla="*/ 676 h 718"/>
              <a:gd name="T122" fmla="*/ 730 w 1114"/>
              <a:gd name="T123" fmla="*/ 56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4" h="718">
                <a:moveTo>
                  <a:pt x="1112" y="262"/>
                </a:moveTo>
                <a:lnTo>
                  <a:pt x="1112" y="262"/>
                </a:lnTo>
                <a:lnTo>
                  <a:pt x="1110" y="272"/>
                </a:lnTo>
                <a:lnTo>
                  <a:pt x="1110" y="272"/>
                </a:lnTo>
                <a:lnTo>
                  <a:pt x="1108" y="262"/>
                </a:lnTo>
                <a:lnTo>
                  <a:pt x="1108" y="262"/>
                </a:lnTo>
                <a:lnTo>
                  <a:pt x="1112" y="254"/>
                </a:lnTo>
                <a:lnTo>
                  <a:pt x="1112" y="254"/>
                </a:lnTo>
                <a:lnTo>
                  <a:pt x="1110" y="248"/>
                </a:lnTo>
                <a:lnTo>
                  <a:pt x="1108" y="244"/>
                </a:lnTo>
                <a:lnTo>
                  <a:pt x="1108" y="244"/>
                </a:lnTo>
                <a:lnTo>
                  <a:pt x="1106" y="236"/>
                </a:lnTo>
                <a:lnTo>
                  <a:pt x="1106" y="236"/>
                </a:lnTo>
                <a:lnTo>
                  <a:pt x="1108" y="226"/>
                </a:lnTo>
                <a:lnTo>
                  <a:pt x="1108" y="226"/>
                </a:lnTo>
                <a:lnTo>
                  <a:pt x="1110" y="236"/>
                </a:lnTo>
                <a:lnTo>
                  <a:pt x="1110" y="236"/>
                </a:lnTo>
                <a:lnTo>
                  <a:pt x="1112" y="226"/>
                </a:lnTo>
                <a:lnTo>
                  <a:pt x="1112" y="226"/>
                </a:lnTo>
                <a:lnTo>
                  <a:pt x="1114" y="216"/>
                </a:lnTo>
                <a:lnTo>
                  <a:pt x="1114" y="216"/>
                </a:lnTo>
                <a:lnTo>
                  <a:pt x="1110" y="208"/>
                </a:lnTo>
                <a:lnTo>
                  <a:pt x="1110" y="208"/>
                </a:lnTo>
                <a:lnTo>
                  <a:pt x="1106" y="200"/>
                </a:lnTo>
                <a:lnTo>
                  <a:pt x="1106" y="200"/>
                </a:lnTo>
                <a:lnTo>
                  <a:pt x="1108" y="190"/>
                </a:lnTo>
                <a:lnTo>
                  <a:pt x="1108" y="190"/>
                </a:lnTo>
                <a:lnTo>
                  <a:pt x="1112" y="198"/>
                </a:lnTo>
                <a:lnTo>
                  <a:pt x="1112" y="198"/>
                </a:lnTo>
                <a:lnTo>
                  <a:pt x="1112" y="188"/>
                </a:lnTo>
                <a:lnTo>
                  <a:pt x="1112" y="188"/>
                </a:lnTo>
                <a:lnTo>
                  <a:pt x="1108" y="180"/>
                </a:lnTo>
                <a:lnTo>
                  <a:pt x="1108" y="180"/>
                </a:lnTo>
                <a:lnTo>
                  <a:pt x="1102" y="172"/>
                </a:lnTo>
                <a:lnTo>
                  <a:pt x="1102" y="172"/>
                </a:lnTo>
                <a:lnTo>
                  <a:pt x="1096" y="164"/>
                </a:lnTo>
                <a:lnTo>
                  <a:pt x="1096" y="164"/>
                </a:lnTo>
                <a:lnTo>
                  <a:pt x="1096" y="154"/>
                </a:lnTo>
                <a:lnTo>
                  <a:pt x="1096" y="154"/>
                </a:lnTo>
                <a:lnTo>
                  <a:pt x="1102" y="162"/>
                </a:lnTo>
                <a:lnTo>
                  <a:pt x="1102" y="162"/>
                </a:lnTo>
                <a:lnTo>
                  <a:pt x="1100" y="152"/>
                </a:lnTo>
                <a:lnTo>
                  <a:pt x="1100" y="152"/>
                </a:lnTo>
                <a:lnTo>
                  <a:pt x="1098" y="142"/>
                </a:lnTo>
                <a:lnTo>
                  <a:pt x="1098" y="142"/>
                </a:lnTo>
                <a:lnTo>
                  <a:pt x="1096" y="138"/>
                </a:lnTo>
                <a:lnTo>
                  <a:pt x="1092" y="134"/>
                </a:lnTo>
                <a:lnTo>
                  <a:pt x="1092" y="134"/>
                </a:lnTo>
                <a:lnTo>
                  <a:pt x="1084" y="128"/>
                </a:lnTo>
                <a:lnTo>
                  <a:pt x="1084" y="128"/>
                </a:lnTo>
                <a:lnTo>
                  <a:pt x="1088" y="138"/>
                </a:lnTo>
                <a:lnTo>
                  <a:pt x="1088" y="138"/>
                </a:lnTo>
                <a:lnTo>
                  <a:pt x="1090" y="146"/>
                </a:lnTo>
                <a:lnTo>
                  <a:pt x="1090" y="146"/>
                </a:lnTo>
                <a:lnTo>
                  <a:pt x="1076" y="134"/>
                </a:lnTo>
                <a:lnTo>
                  <a:pt x="1072" y="124"/>
                </a:lnTo>
                <a:lnTo>
                  <a:pt x="1072" y="124"/>
                </a:lnTo>
                <a:lnTo>
                  <a:pt x="1070" y="114"/>
                </a:lnTo>
                <a:lnTo>
                  <a:pt x="1070" y="114"/>
                </a:lnTo>
                <a:lnTo>
                  <a:pt x="1076" y="120"/>
                </a:lnTo>
                <a:lnTo>
                  <a:pt x="1076" y="120"/>
                </a:lnTo>
                <a:lnTo>
                  <a:pt x="1074" y="112"/>
                </a:lnTo>
                <a:lnTo>
                  <a:pt x="1074" y="112"/>
                </a:lnTo>
                <a:lnTo>
                  <a:pt x="1080" y="118"/>
                </a:lnTo>
                <a:lnTo>
                  <a:pt x="1080" y="118"/>
                </a:lnTo>
                <a:lnTo>
                  <a:pt x="1078" y="108"/>
                </a:lnTo>
                <a:lnTo>
                  <a:pt x="1072" y="98"/>
                </a:lnTo>
                <a:lnTo>
                  <a:pt x="1062" y="94"/>
                </a:lnTo>
                <a:lnTo>
                  <a:pt x="1062" y="94"/>
                </a:lnTo>
                <a:lnTo>
                  <a:pt x="1054" y="88"/>
                </a:lnTo>
                <a:lnTo>
                  <a:pt x="1054" y="88"/>
                </a:lnTo>
                <a:lnTo>
                  <a:pt x="1048" y="80"/>
                </a:lnTo>
                <a:lnTo>
                  <a:pt x="1048" y="80"/>
                </a:lnTo>
                <a:lnTo>
                  <a:pt x="1040" y="76"/>
                </a:lnTo>
                <a:lnTo>
                  <a:pt x="1030" y="74"/>
                </a:lnTo>
                <a:lnTo>
                  <a:pt x="1030" y="74"/>
                </a:lnTo>
                <a:lnTo>
                  <a:pt x="1022" y="70"/>
                </a:lnTo>
                <a:lnTo>
                  <a:pt x="1022" y="70"/>
                </a:lnTo>
                <a:lnTo>
                  <a:pt x="1016" y="64"/>
                </a:lnTo>
                <a:lnTo>
                  <a:pt x="1016" y="64"/>
                </a:lnTo>
                <a:lnTo>
                  <a:pt x="1008" y="60"/>
                </a:lnTo>
                <a:lnTo>
                  <a:pt x="1008" y="60"/>
                </a:lnTo>
                <a:lnTo>
                  <a:pt x="1000" y="54"/>
                </a:lnTo>
                <a:lnTo>
                  <a:pt x="1000" y="54"/>
                </a:lnTo>
                <a:lnTo>
                  <a:pt x="994" y="48"/>
                </a:lnTo>
                <a:lnTo>
                  <a:pt x="994" y="48"/>
                </a:lnTo>
                <a:lnTo>
                  <a:pt x="988" y="42"/>
                </a:lnTo>
                <a:lnTo>
                  <a:pt x="988" y="42"/>
                </a:lnTo>
                <a:lnTo>
                  <a:pt x="978" y="40"/>
                </a:lnTo>
                <a:lnTo>
                  <a:pt x="978" y="40"/>
                </a:lnTo>
                <a:lnTo>
                  <a:pt x="960" y="36"/>
                </a:lnTo>
                <a:lnTo>
                  <a:pt x="952" y="36"/>
                </a:lnTo>
                <a:lnTo>
                  <a:pt x="934" y="34"/>
                </a:lnTo>
                <a:lnTo>
                  <a:pt x="934" y="34"/>
                </a:lnTo>
                <a:lnTo>
                  <a:pt x="926" y="30"/>
                </a:lnTo>
                <a:lnTo>
                  <a:pt x="926" y="30"/>
                </a:lnTo>
                <a:lnTo>
                  <a:pt x="934" y="30"/>
                </a:lnTo>
                <a:lnTo>
                  <a:pt x="934" y="30"/>
                </a:lnTo>
                <a:lnTo>
                  <a:pt x="926" y="24"/>
                </a:lnTo>
                <a:lnTo>
                  <a:pt x="920" y="20"/>
                </a:lnTo>
                <a:lnTo>
                  <a:pt x="920" y="20"/>
                </a:lnTo>
                <a:lnTo>
                  <a:pt x="912" y="16"/>
                </a:lnTo>
                <a:lnTo>
                  <a:pt x="912" y="16"/>
                </a:lnTo>
                <a:lnTo>
                  <a:pt x="902" y="16"/>
                </a:lnTo>
                <a:lnTo>
                  <a:pt x="902" y="16"/>
                </a:lnTo>
                <a:lnTo>
                  <a:pt x="894" y="12"/>
                </a:lnTo>
                <a:lnTo>
                  <a:pt x="894" y="12"/>
                </a:lnTo>
                <a:lnTo>
                  <a:pt x="884" y="12"/>
                </a:lnTo>
                <a:lnTo>
                  <a:pt x="884" y="12"/>
                </a:lnTo>
                <a:lnTo>
                  <a:pt x="876" y="12"/>
                </a:lnTo>
                <a:lnTo>
                  <a:pt x="876" y="12"/>
                </a:lnTo>
                <a:lnTo>
                  <a:pt x="868" y="10"/>
                </a:lnTo>
                <a:lnTo>
                  <a:pt x="868" y="10"/>
                </a:lnTo>
                <a:lnTo>
                  <a:pt x="858" y="6"/>
                </a:lnTo>
                <a:lnTo>
                  <a:pt x="858" y="6"/>
                </a:lnTo>
                <a:lnTo>
                  <a:pt x="850" y="2"/>
                </a:lnTo>
                <a:lnTo>
                  <a:pt x="850" y="2"/>
                </a:lnTo>
                <a:lnTo>
                  <a:pt x="842" y="4"/>
                </a:lnTo>
                <a:lnTo>
                  <a:pt x="842" y="4"/>
                </a:lnTo>
                <a:lnTo>
                  <a:pt x="850" y="8"/>
                </a:lnTo>
                <a:lnTo>
                  <a:pt x="850" y="8"/>
                </a:lnTo>
                <a:lnTo>
                  <a:pt x="842" y="8"/>
                </a:lnTo>
                <a:lnTo>
                  <a:pt x="842" y="8"/>
                </a:lnTo>
                <a:lnTo>
                  <a:pt x="832" y="6"/>
                </a:lnTo>
                <a:lnTo>
                  <a:pt x="832" y="6"/>
                </a:lnTo>
                <a:lnTo>
                  <a:pt x="824" y="8"/>
                </a:lnTo>
                <a:lnTo>
                  <a:pt x="824" y="8"/>
                </a:lnTo>
                <a:lnTo>
                  <a:pt x="816" y="6"/>
                </a:lnTo>
                <a:lnTo>
                  <a:pt x="816" y="6"/>
                </a:lnTo>
                <a:lnTo>
                  <a:pt x="806" y="8"/>
                </a:lnTo>
                <a:lnTo>
                  <a:pt x="806" y="8"/>
                </a:lnTo>
                <a:lnTo>
                  <a:pt x="798" y="10"/>
                </a:lnTo>
                <a:lnTo>
                  <a:pt x="798" y="10"/>
                </a:lnTo>
                <a:lnTo>
                  <a:pt x="790" y="8"/>
                </a:lnTo>
                <a:lnTo>
                  <a:pt x="790" y="8"/>
                </a:lnTo>
                <a:lnTo>
                  <a:pt x="798" y="6"/>
                </a:lnTo>
                <a:lnTo>
                  <a:pt x="798" y="6"/>
                </a:lnTo>
                <a:lnTo>
                  <a:pt x="790" y="2"/>
                </a:lnTo>
                <a:lnTo>
                  <a:pt x="790" y="2"/>
                </a:lnTo>
                <a:lnTo>
                  <a:pt x="780" y="0"/>
                </a:lnTo>
                <a:lnTo>
                  <a:pt x="780" y="0"/>
                </a:lnTo>
                <a:lnTo>
                  <a:pt x="772" y="4"/>
                </a:lnTo>
                <a:lnTo>
                  <a:pt x="772" y="4"/>
                </a:lnTo>
                <a:lnTo>
                  <a:pt x="764" y="6"/>
                </a:lnTo>
                <a:lnTo>
                  <a:pt x="764" y="6"/>
                </a:lnTo>
                <a:lnTo>
                  <a:pt x="756" y="4"/>
                </a:lnTo>
                <a:lnTo>
                  <a:pt x="756" y="4"/>
                </a:lnTo>
                <a:lnTo>
                  <a:pt x="746" y="2"/>
                </a:lnTo>
                <a:lnTo>
                  <a:pt x="746" y="2"/>
                </a:lnTo>
                <a:lnTo>
                  <a:pt x="738" y="2"/>
                </a:lnTo>
                <a:lnTo>
                  <a:pt x="738" y="2"/>
                </a:lnTo>
                <a:lnTo>
                  <a:pt x="730" y="4"/>
                </a:lnTo>
                <a:lnTo>
                  <a:pt x="722" y="8"/>
                </a:lnTo>
                <a:lnTo>
                  <a:pt x="722" y="8"/>
                </a:lnTo>
                <a:lnTo>
                  <a:pt x="714" y="12"/>
                </a:lnTo>
                <a:lnTo>
                  <a:pt x="714" y="12"/>
                </a:lnTo>
                <a:lnTo>
                  <a:pt x="704" y="10"/>
                </a:lnTo>
                <a:lnTo>
                  <a:pt x="704" y="10"/>
                </a:lnTo>
                <a:lnTo>
                  <a:pt x="696" y="14"/>
                </a:lnTo>
                <a:lnTo>
                  <a:pt x="696" y="14"/>
                </a:lnTo>
                <a:lnTo>
                  <a:pt x="690" y="18"/>
                </a:lnTo>
                <a:lnTo>
                  <a:pt x="690" y="18"/>
                </a:lnTo>
                <a:lnTo>
                  <a:pt x="680" y="16"/>
                </a:lnTo>
                <a:lnTo>
                  <a:pt x="680" y="16"/>
                </a:lnTo>
                <a:lnTo>
                  <a:pt x="672" y="14"/>
                </a:lnTo>
                <a:lnTo>
                  <a:pt x="672" y="14"/>
                </a:lnTo>
                <a:lnTo>
                  <a:pt x="664" y="18"/>
                </a:lnTo>
                <a:lnTo>
                  <a:pt x="664" y="18"/>
                </a:lnTo>
                <a:lnTo>
                  <a:pt x="656" y="16"/>
                </a:lnTo>
                <a:lnTo>
                  <a:pt x="656" y="16"/>
                </a:lnTo>
                <a:lnTo>
                  <a:pt x="648" y="20"/>
                </a:lnTo>
                <a:lnTo>
                  <a:pt x="648" y="20"/>
                </a:lnTo>
                <a:lnTo>
                  <a:pt x="640" y="18"/>
                </a:lnTo>
                <a:lnTo>
                  <a:pt x="640" y="18"/>
                </a:lnTo>
                <a:lnTo>
                  <a:pt x="632" y="22"/>
                </a:lnTo>
                <a:lnTo>
                  <a:pt x="624" y="26"/>
                </a:lnTo>
                <a:lnTo>
                  <a:pt x="618" y="30"/>
                </a:lnTo>
                <a:lnTo>
                  <a:pt x="618" y="30"/>
                </a:lnTo>
                <a:lnTo>
                  <a:pt x="610" y="34"/>
                </a:lnTo>
                <a:lnTo>
                  <a:pt x="610" y="34"/>
                </a:lnTo>
                <a:lnTo>
                  <a:pt x="600" y="32"/>
                </a:lnTo>
                <a:lnTo>
                  <a:pt x="600" y="32"/>
                </a:lnTo>
                <a:lnTo>
                  <a:pt x="594" y="36"/>
                </a:lnTo>
                <a:lnTo>
                  <a:pt x="576" y="34"/>
                </a:lnTo>
                <a:lnTo>
                  <a:pt x="584" y="30"/>
                </a:lnTo>
                <a:lnTo>
                  <a:pt x="592" y="26"/>
                </a:lnTo>
                <a:lnTo>
                  <a:pt x="600" y="22"/>
                </a:lnTo>
                <a:lnTo>
                  <a:pt x="600" y="22"/>
                </a:lnTo>
                <a:lnTo>
                  <a:pt x="606" y="18"/>
                </a:lnTo>
                <a:lnTo>
                  <a:pt x="606" y="18"/>
                </a:lnTo>
                <a:lnTo>
                  <a:pt x="598" y="18"/>
                </a:lnTo>
                <a:lnTo>
                  <a:pt x="598" y="18"/>
                </a:lnTo>
                <a:lnTo>
                  <a:pt x="590" y="22"/>
                </a:lnTo>
                <a:lnTo>
                  <a:pt x="582" y="26"/>
                </a:lnTo>
                <a:lnTo>
                  <a:pt x="582" y="26"/>
                </a:lnTo>
                <a:lnTo>
                  <a:pt x="574" y="24"/>
                </a:lnTo>
                <a:lnTo>
                  <a:pt x="574" y="24"/>
                </a:lnTo>
                <a:lnTo>
                  <a:pt x="566" y="28"/>
                </a:lnTo>
                <a:lnTo>
                  <a:pt x="566" y="28"/>
                </a:lnTo>
                <a:lnTo>
                  <a:pt x="558" y="26"/>
                </a:lnTo>
                <a:lnTo>
                  <a:pt x="558" y="26"/>
                </a:lnTo>
                <a:lnTo>
                  <a:pt x="550" y="30"/>
                </a:lnTo>
                <a:lnTo>
                  <a:pt x="550" y="30"/>
                </a:lnTo>
                <a:lnTo>
                  <a:pt x="542" y="34"/>
                </a:lnTo>
                <a:lnTo>
                  <a:pt x="542" y="34"/>
                </a:lnTo>
                <a:lnTo>
                  <a:pt x="534" y="38"/>
                </a:lnTo>
                <a:lnTo>
                  <a:pt x="534" y="38"/>
                </a:lnTo>
                <a:lnTo>
                  <a:pt x="544" y="40"/>
                </a:lnTo>
                <a:lnTo>
                  <a:pt x="544" y="40"/>
                </a:lnTo>
                <a:lnTo>
                  <a:pt x="536" y="44"/>
                </a:lnTo>
                <a:lnTo>
                  <a:pt x="528" y="42"/>
                </a:lnTo>
                <a:lnTo>
                  <a:pt x="518" y="42"/>
                </a:lnTo>
                <a:lnTo>
                  <a:pt x="518" y="42"/>
                </a:lnTo>
                <a:lnTo>
                  <a:pt x="510" y="40"/>
                </a:lnTo>
                <a:lnTo>
                  <a:pt x="510" y="40"/>
                </a:lnTo>
                <a:lnTo>
                  <a:pt x="502" y="44"/>
                </a:lnTo>
                <a:lnTo>
                  <a:pt x="502" y="44"/>
                </a:lnTo>
                <a:lnTo>
                  <a:pt x="494" y="44"/>
                </a:lnTo>
                <a:lnTo>
                  <a:pt x="494" y="44"/>
                </a:lnTo>
                <a:lnTo>
                  <a:pt x="484" y="42"/>
                </a:lnTo>
                <a:lnTo>
                  <a:pt x="484" y="42"/>
                </a:lnTo>
                <a:lnTo>
                  <a:pt x="478" y="46"/>
                </a:lnTo>
                <a:lnTo>
                  <a:pt x="478" y="46"/>
                </a:lnTo>
                <a:lnTo>
                  <a:pt x="468" y="46"/>
                </a:lnTo>
                <a:lnTo>
                  <a:pt x="468" y="46"/>
                </a:lnTo>
                <a:lnTo>
                  <a:pt x="464" y="48"/>
                </a:lnTo>
                <a:lnTo>
                  <a:pt x="462" y="50"/>
                </a:lnTo>
                <a:lnTo>
                  <a:pt x="462" y="50"/>
                </a:lnTo>
                <a:lnTo>
                  <a:pt x="452" y="50"/>
                </a:lnTo>
                <a:lnTo>
                  <a:pt x="452" y="50"/>
                </a:lnTo>
                <a:lnTo>
                  <a:pt x="444" y="50"/>
                </a:lnTo>
                <a:lnTo>
                  <a:pt x="444" y="50"/>
                </a:lnTo>
                <a:lnTo>
                  <a:pt x="436" y="54"/>
                </a:lnTo>
                <a:lnTo>
                  <a:pt x="428" y="58"/>
                </a:lnTo>
                <a:lnTo>
                  <a:pt x="428" y="58"/>
                </a:lnTo>
                <a:lnTo>
                  <a:pt x="422" y="62"/>
                </a:lnTo>
                <a:lnTo>
                  <a:pt x="422" y="62"/>
                </a:lnTo>
                <a:lnTo>
                  <a:pt x="412" y="62"/>
                </a:lnTo>
                <a:lnTo>
                  <a:pt x="412" y="62"/>
                </a:lnTo>
                <a:lnTo>
                  <a:pt x="404" y="62"/>
                </a:lnTo>
                <a:lnTo>
                  <a:pt x="404" y="62"/>
                </a:lnTo>
                <a:lnTo>
                  <a:pt x="396" y="68"/>
                </a:lnTo>
                <a:lnTo>
                  <a:pt x="390" y="72"/>
                </a:lnTo>
                <a:lnTo>
                  <a:pt x="390" y="72"/>
                </a:lnTo>
                <a:lnTo>
                  <a:pt x="382" y="76"/>
                </a:lnTo>
                <a:lnTo>
                  <a:pt x="382" y="76"/>
                </a:lnTo>
                <a:lnTo>
                  <a:pt x="374" y="76"/>
                </a:lnTo>
                <a:lnTo>
                  <a:pt x="364" y="76"/>
                </a:lnTo>
                <a:lnTo>
                  <a:pt x="364" y="76"/>
                </a:lnTo>
                <a:lnTo>
                  <a:pt x="356" y="76"/>
                </a:lnTo>
                <a:lnTo>
                  <a:pt x="356" y="76"/>
                </a:lnTo>
                <a:lnTo>
                  <a:pt x="352" y="78"/>
                </a:lnTo>
                <a:lnTo>
                  <a:pt x="348" y="82"/>
                </a:lnTo>
                <a:lnTo>
                  <a:pt x="348" y="82"/>
                </a:lnTo>
                <a:lnTo>
                  <a:pt x="340" y="82"/>
                </a:lnTo>
                <a:lnTo>
                  <a:pt x="340" y="82"/>
                </a:lnTo>
                <a:lnTo>
                  <a:pt x="332" y="86"/>
                </a:lnTo>
                <a:lnTo>
                  <a:pt x="326" y="92"/>
                </a:lnTo>
                <a:lnTo>
                  <a:pt x="326" y="92"/>
                </a:lnTo>
                <a:lnTo>
                  <a:pt x="318" y="96"/>
                </a:lnTo>
                <a:lnTo>
                  <a:pt x="318" y="96"/>
                </a:lnTo>
                <a:lnTo>
                  <a:pt x="310" y="96"/>
                </a:lnTo>
                <a:lnTo>
                  <a:pt x="310" y="96"/>
                </a:lnTo>
                <a:lnTo>
                  <a:pt x="302" y="98"/>
                </a:lnTo>
                <a:lnTo>
                  <a:pt x="302" y="98"/>
                </a:lnTo>
                <a:lnTo>
                  <a:pt x="294" y="102"/>
                </a:lnTo>
                <a:lnTo>
                  <a:pt x="294" y="102"/>
                </a:lnTo>
                <a:lnTo>
                  <a:pt x="290" y="102"/>
                </a:lnTo>
                <a:lnTo>
                  <a:pt x="286" y="104"/>
                </a:lnTo>
                <a:lnTo>
                  <a:pt x="286" y="104"/>
                </a:lnTo>
                <a:lnTo>
                  <a:pt x="278" y="108"/>
                </a:lnTo>
                <a:lnTo>
                  <a:pt x="278" y="108"/>
                </a:lnTo>
                <a:lnTo>
                  <a:pt x="270" y="110"/>
                </a:lnTo>
                <a:lnTo>
                  <a:pt x="270" y="110"/>
                </a:lnTo>
                <a:lnTo>
                  <a:pt x="276" y="104"/>
                </a:lnTo>
                <a:lnTo>
                  <a:pt x="276" y="104"/>
                </a:lnTo>
                <a:lnTo>
                  <a:pt x="268" y="106"/>
                </a:lnTo>
                <a:lnTo>
                  <a:pt x="268" y="106"/>
                </a:lnTo>
                <a:lnTo>
                  <a:pt x="260" y="110"/>
                </a:lnTo>
                <a:lnTo>
                  <a:pt x="260" y="110"/>
                </a:lnTo>
                <a:lnTo>
                  <a:pt x="256" y="112"/>
                </a:lnTo>
                <a:lnTo>
                  <a:pt x="252" y="112"/>
                </a:lnTo>
                <a:lnTo>
                  <a:pt x="252" y="112"/>
                </a:lnTo>
                <a:lnTo>
                  <a:pt x="246" y="118"/>
                </a:lnTo>
                <a:lnTo>
                  <a:pt x="238" y="124"/>
                </a:lnTo>
                <a:lnTo>
                  <a:pt x="238" y="124"/>
                </a:lnTo>
                <a:lnTo>
                  <a:pt x="232" y="130"/>
                </a:lnTo>
                <a:lnTo>
                  <a:pt x="232" y="130"/>
                </a:lnTo>
                <a:lnTo>
                  <a:pt x="224" y="130"/>
                </a:lnTo>
                <a:lnTo>
                  <a:pt x="224" y="130"/>
                </a:lnTo>
                <a:lnTo>
                  <a:pt x="216" y="138"/>
                </a:lnTo>
                <a:lnTo>
                  <a:pt x="216" y="138"/>
                </a:lnTo>
                <a:lnTo>
                  <a:pt x="208" y="140"/>
                </a:lnTo>
                <a:lnTo>
                  <a:pt x="208" y="140"/>
                </a:lnTo>
                <a:lnTo>
                  <a:pt x="204" y="142"/>
                </a:lnTo>
                <a:lnTo>
                  <a:pt x="202" y="146"/>
                </a:lnTo>
                <a:lnTo>
                  <a:pt x="202" y="146"/>
                </a:lnTo>
                <a:lnTo>
                  <a:pt x="192" y="148"/>
                </a:lnTo>
                <a:lnTo>
                  <a:pt x="192" y="148"/>
                </a:lnTo>
                <a:lnTo>
                  <a:pt x="186" y="154"/>
                </a:lnTo>
                <a:lnTo>
                  <a:pt x="186" y="154"/>
                </a:lnTo>
                <a:lnTo>
                  <a:pt x="196" y="152"/>
                </a:lnTo>
                <a:lnTo>
                  <a:pt x="196" y="152"/>
                </a:lnTo>
                <a:lnTo>
                  <a:pt x="190" y="158"/>
                </a:lnTo>
                <a:lnTo>
                  <a:pt x="190" y="158"/>
                </a:lnTo>
                <a:lnTo>
                  <a:pt x="184" y="166"/>
                </a:lnTo>
                <a:lnTo>
                  <a:pt x="184" y="166"/>
                </a:lnTo>
                <a:lnTo>
                  <a:pt x="176" y="168"/>
                </a:lnTo>
                <a:lnTo>
                  <a:pt x="176" y="168"/>
                </a:lnTo>
                <a:lnTo>
                  <a:pt x="180" y="162"/>
                </a:lnTo>
                <a:lnTo>
                  <a:pt x="180" y="162"/>
                </a:lnTo>
                <a:lnTo>
                  <a:pt x="172" y="164"/>
                </a:lnTo>
                <a:lnTo>
                  <a:pt x="172" y="164"/>
                </a:lnTo>
                <a:lnTo>
                  <a:pt x="164" y="166"/>
                </a:lnTo>
                <a:lnTo>
                  <a:pt x="164" y="166"/>
                </a:lnTo>
                <a:lnTo>
                  <a:pt x="160" y="170"/>
                </a:lnTo>
                <a:lnTo>
                  <a:pt x="158" y="174"/>
                </a:lnTo>
                <a:lnTo>
                  <a:pt x="158" y="174"/>
                </a:lnTo>
                <a:lnTo>
                  <a:pt x="166" y="170"/>
                </a:lnTo>
                <a:lnTo>
                  <a:pt x="166" y="170"/>
                </a:lnTo>
                <a:lnTo>
                  <a:pt x="162" y="178"/>
                </a:lnTo>
                <a:lnTo>
                  <a:pt x="162" y="178"/>
                </a:lnTo>
                <a:lnTo>
                  <a:pt x="152" y="180"/>
                </a:lnTo>
                <a:lnTo>
                  <a:pt x="152" y="180"/>
                </a:lnTo>
                <a:lnTo>
                  <a:pt x="148" y="188"/>
                </a:lnTo>
                <a:lnTo>
                  <a:pt x="148" y="188"/>
                </a:lnTo>
                <a:lnTo>
                  <a:pt x="142" y="196"/>
                </a:lnTo>
                <a:lnTo>
                  <a:pt x="142" y="196"/>
                </a:lnTo>
                <a:lnTo>
                  <a:pt x="134" y="200"/>
                </a:lnTo>
                <a:lnTo>
                  <a:pt x="134" y="200"/>
                </a:lnTo>
                <a:lnTo>
                  <a:pt x="138" y="192"/>
                </a:lnTo>
                <a:lnTo>
                  <a:pt x="138" y="192"/>
                </a:lnTo>
                <a:lnTo>
                  <a:pt x="130" y="196"/>
                </a:lnTo>
                <a:lnTo>
                  <a:pt x="130" y="196"/>
                </a:lnTo>
                <a:lnTo>
                  <a:pt x="126" y="204"/>
                </a:lnTo>
                <a:lnTo>
                  <a:pt x="126" y="204"/>
                </a:lnTo>
                <a:lnTo>
                  <a:pt x="118" y="208"/>
                </a:lnTo>
                <a:lnTo>
                  <a:pt x="118" y="208"/>
                </a:lnTo>
                <a:lnTo>
                  <a:pt x="116" y="212"/>
                </a:lnTo>
                <a:lnTo>
                  <a:pt x="114" y="216"/>
                </a:lnTo>
                <a:lnTo>
                  <a:pt x="114" y="216"/>
                </a:lnTo>
                <a:lnTo>
                  <a:pt x="106" y="220"/>
                </a:lnTo>
                <a:lnTo>
                  <a:pt x="106" y="220"/>
                </a:lnTo>
                <a:lnTo>
                  <a:pt x="98" y="226"/>
                </a:lnTo>
                <a:lnTo>
                  <a:pt x="98" y="226"/>
                </a:lnTo>
                <a:lnTo>
                  <a:pt x="94" y="234"/>
                </a:lnTo>
                <a:lnTo>
                  <a:pt x="94" y="234"/>
                </a:lnTo>
                <a:lnTo>
                  <a:pt x="86" y="238"/>
                </a:lnTo>
                <a:lnTo>
                  <a:pt x="86" y="238"/>
                </a:lnTo>
                <a:lnTo>
                  <a:pt x="84" y="246"/>
                </a:lnTo>
                <a:lnTo>
                  <a:pt x="80" y="254"/>
                </a:lnTo>
                <a:lnTo>
                  <a:pt x="80" y="254"/>
                </a:lnTo>
                <a:lnTo>
                  <a:pt x="76" y="262"/>
                </a:lnTo>
                <a:lnTo>
                  <a:pt x="76" y="262"/>
                </a:lnTo>
                <a:lnTo>
                  <a:pt x="70" y="268"/>
                </a:lnTo>
                <a:lnTo>
                  <a:pt x="62" y="274"/>
                </a:lnTo>
                <a:lnTo>
                  <a:pt x="62" y="274"/>
                </a:lnTo>
                <a:lnTo>
                  <a:pt x="56" y="280"/>
                </a:lnTo>
                <a:lnTo>
                  <a:pt x="56" y="280"/>
                </a:lnTo>
                <a:lnTo>
                  <a:pt x="54" y="284"/>
                </a:lnTo>
                <a:lnTo>
                  <a:pt x="52" y="288"/>
                </a:lnTo>
                <a:lnTo>
                  <a:pt x="52" y="288"/>
                </a:lnTo>
                <a:lnTo>
                  <a:pt x="46" y="294"/>
                </a:lnTo>
                <a:lnTo>
                  <a:pt x="46" y="294"/>
                </a:lnTo>
                <a:lnTo>
                  <a:pt x="44" y="304"/>
                </a:lnTo>
                <a:lnTo>
                  <a:pt x="44" y="304"/>
                </a:lnTo>
                <a:lnTo>
                  <a:pt x="42" y="312"/>
                </a:lnTo>
                <a:lnTo>
                  <a:pt x="42" y="312"/>
                </a:lnTo>
                <a:lnTo>
                  <a:pt x="40" y="322"/>
                </a:lnTo>
                <a:lnTo>
                  <a:pt x="40" y="322"/>
                </a:lnTo>
                <a:lnTo>
                  <a:pt x="34" y="328"/>
                </a:lnTo>
                <a:lnTo>
                  <a:pt x="34" y="328"/>
                </a:lnTo>
                <a:lnTo>
                  <a:pt x="32" y="332"/>
                </a:lnTo>
                <a:lnTo>
                  <a:pt x="32" y="336"/>
                </a:lnTo>
                <a:lnTo>
                  <a:pt x="32" y="336"/>
                </a:lnTo>
                <a:lnTo>
                  <a:pt x="20" y="352"/>
                </a:lnTo>
                <a:lnTo>
                  <a:pt x="22" y="342"/>
                </a:lnTo>
                <a:lnTo>
                  <a:pt x="22" y="342"/>
                </a:lnTo>
                <a:lnTo>
                  <a:pt x="22" y="332"/>
                </a:lnTo>
                <a:lnTo>
                  <a:pt x="22" y="332"/>
                </a:lnTo>
                <a:lnTo>
                  <a:pt x="20" y="336"/>
                </a:lnTo>
                <a:lnTo>
                  <a:pt x="16" y="340"/>
                </a:lnTo>
                <a:lnTo>
                  <a:pt x="16" y="340"/>
                </a:lnTo>
                <a:lnTo>
                  <a:pt x="16" y="350"/>
                </a:lnTo>
                <a:lnTo>
                  <a:pt x="16" y="350"/>
                </a:lnTo>
                <a:lnTo>
                  <a:pt x="10" y="358"/>
                </a:lnTo>
                <a:lnTo>
                  <a:pt x="10" y="358"/>
                </a:lnTo>
                <a:lnTo>
                  <a:pt x="4" y="366"/>
                </a:lnTo>
                <a:lnTo>
                  <a:pt x="4" y="366"/>
                </a:lnTo>
                <a:lnTo>
                  <a:pt x="4" y="376"/>
                </a:lnTo>
                <a:lnTo>
                  <a:pt x="4" y="376"/>
                </a:lnTo>
                <a:lnTo>
                  <a:pt x="4" y="386"/>
                </a:lnTo>
                <a:lnTo>
                  <a:pt x="4" y="386"/>
                </a:lnTo>
                <a:lnTo>
                  <a:pt x="6" y="394"/>
                </a:lnTo>
                <a:lnTo>
                  <a:pt x="6" y="394"/>
                </a:lnTo>
                <a:lnTo>
                  <a:pt x="10" y="386"/>
                </a:lnTo>
                <a:lnTo>
                  <a:pt x="10" y="386"/>
                </a:lnTo>
                <a:lnTo>
                  <a:pt x="10" y="396"/>
                </a:lnTo>
                <a:lnTo>
                  <a:pt x="10" y="396"/>
                </a:lnTo>
                <a:lnTo>
                  <a:pt x="6" y="404"/>
                </a:lnTo>
                <a:lnTo>
                  <a:pt x="6" y="404"/>
                </a:lnTo>
                <a:lnTo>
                  <a:pt x="2" y="412"/>
                </a:lnTo>
                <a:lnTo>
                  <a:pt x="2" y="412"/>
                </a:lnTo>
                <a:lnTo>
                  <a:pt x="4" y="422"/>
                </a:lnTo>
                <a:lnTo>
                  <a:pt x="4" y="422"/>
                </a:lnTo>
                <a:lnTo>
                  <a:pt x="6" y="432"/>
                </a:lnTo>
                <a:lnTo>
                  <a:pt x="6" y="432"/>
                </a:lnTo>
                <a:lnTo>
                  <a:pt x="4" y="440"/>
                </a:lnTo>
                <a:lnTo>
                  <a:pt x="4" y="440"/>
                </a:lnTo>
                <a:lnTo>
                  <a:pt x="2" y="446"/>
                </a:lnTo>
                <a:lnTo>
                  <a:pt x="0" y="450"/>
                </a:lnTo>
                <a:lnTo>
                  <a:pt x="0" y="450"/>
                </a:lnTo>
                <a:lnTo>
                  <a:pt x="2" y="456"/>
                </a:lnTo>
                <a:lnTo>
                  <a:pt x="4" y="460"/>
                </a:lnTo>
                <a:lnTo>
                  <a:pt x="4" y="460"/>
                </a:lnTo>
                <a:lnTo>
                  <a:pt x="2" y="470"/>
                </a:lnTo>
                <a:lnTo>
                  <a:pt x="2" y="470"/>
                </a:lnTo>
                <a:lnTo>
                  <a:pt x="6" y="478"/>
                </a:lnTo>
                <a:lnTo>
                  <a:pt x="6" y="478"/>
                </a:lnTo>
                <a:lnTo>
                  <a:pt x="6" y="488"/>
                </a:lnTo>
                <a:lnTo>
                  <a:pt x="6" y="488"/>
                </a:lnTo>
                <a:lnTo>
                  <a:pt x="12" y="496"/>
                </a:lnTo>
                <a:lnTo>
                  <a:pt x="12" y="496"/>
                </a:lnTo>
                <a:lnTo>
                  <a:pt x="12" y="506"/>
                </a:lnTo>
                <a:lnTo>
                  <a:pt x="12" y="506"/>
                </a:lnTo>
                <a:lnTo>
                  <a:pt x="14" y="516"/>
                </a:lnTo>
                <a:lnTo>
                  <a:pt x="14" y="516"/>
                </a:lnTo>
                <a:lnTo>
                  <a:pt x="20" y="524"/>
                </a:lnTo>
                <a:lnTo>
                  <a:pt x="26" y="532"/>
                </a:lnTo>
                <a:lnTo>
                  <a:pt x="26" y="532"/>
                </a:lnTo>
                <a:lnTo>
                  <a:pt x="34" y="538"/>
                </a:lnTo>
                <a:lnTo>
                  <a:pt x="34" y="538"/>
                </a:lnTo>
                <a:lnTo>
                  <a:pt x="36" y="548"/>
                </a:lnTo>
                <a:lnTo>
                  <a:pt x="36" y="548"/>
                </a:lnTo>
                <a:lnTo>
                  <a:pt x="40" y="550"/>
                </a:lnTo>
                <a:lnTo>
                  <a:pt x="44" y="554"/>
                </a:lnTo>
                <a:lnTo>
                  <a:pt x="44" y="554"/>
                </a:lnTo>
                <a:lnTo>
                  <a:pt x="52" y="560"/>
                </a:lnTo>
                <a:lnTo>
                  <a:pt x="52" y="560"/>
                </a:lnTo>
                <a:lnTo>
                  <a:pt x="56" y="568"/>
                </a:lnTo>
                <a:lnTo>
                  <a:pt x="56" y="568"/>
                </a:lnTo>
                <a:lnTo>
                  <a:pt x="64" y="574"/>
                </a:lnTo>
                <a:lnTo>
                  <a:pt x="64" y="574"/>
                </a:lnTo>
                <a:lnTo>
                  <a:pt x="80" y="582"/>
                </a:lnTo>
                <a:lnTo>
                  <a:pt x="80" y="582"/>
                </a:lnTo>
                <a:lnTo>
                  <a:pt x="86" y="588"/>
                </a:lnTo>
                <a:lnTo>
                  <a:pt x="86" y="588"/>
                </a:lnTo>
                <a:lnTo>
                  <a:pt x="82" y="586"/>
                </a:lnTo>
                <a:lnTo>
                  <a:pt x="78" y="586"/>
                </a:lnTo>
                <a:lnTo>
                  <a:pt x="78" y="586"/>
                </a:lnTo>
                <a:lnTo>
                  <a:pt x="80" y="590"/>
                </a:lnTo>
                <a:lnTo>
                  <a:pt x="84" y="592"/>
                </a:lnTo>
                <a:lnTo>
                  <a:pt x="84" y="592"/>
                </a:lnTo>
                <a:lnTo>
                  <a:pt x="80" y="592"/>
                </a:lnTo>
                <a:lnTo>
                  <a:pt x="74" y="588"/>
                </a:lnTo>
                <a:lnTo>
                  <a:pt x="74" y="588"/>
                </a:lnTo>
                <a:lnTo>
                  <a:pt x="80" y="596"/>
                </a:lnTo>
                <a:lnTo>
                  <a:pt x="86" y="604"/>
                </a:lnTo>
                <a:lnTo>
                  <a:pt x="86" y="604"/>
                </a:lnTo>
                <a:lnTo>
                  <a:pt x="96" y="608"/>
                </a:lnTo>
                <a:lnTo>
                  <a:pt x="96" y="608"/>
                </a:lnTo>
                <a:lnTo>
                  <a:pt x="102" y="614"/>
                </a:lnTo>
                <a:lnTo>
                  <a:pt x="102" y="614"/>
                </a:lnTo>
                <a:lnTo>
                  <a:pt x="112" y="616"/>
                </a:lnTo>
                <a:lnTo>
                  <a:pt x="112" y="616"/>
                </a:lnTo>
                <a:lnTo>
                  <a:pt x="122" y="618"/>
                </a:lnTo>
                <a:lnTo>
                  <a:pt x="130" y="620"/>
                </a:lnTo>
                <a:lnTo>
                  <a:pt x="130" y="620"/>
                </a:lnTo>
                <a:lnTo>
                  <a:pt x="148" y="622"/>
                </a:lnTo>
                <a:lnTo>
                  <a:pt x="148" y="622"/>
                </a:lnTo>
                <a:lnTo>
                  <a:pt x="156" y="628"/>
                </a:lnTo>
                <a:lnTo>
                  <a:pt x="156" y="628"/>
                </a:lnTo>
                <a:lnTo>
                  <a:pt x="146" y="626"/>
                </a:lnTo>
                <a:lnTo>
                  <a:pt x="146" y="626"/>
                </a:lnTo>
                <a:lnTo>
                  <a:pt x="154" y="632"/>
                </a:lnTo>
                <a:lnTo>
                  <a:pt x="154" y="632"/>
                </a:lnTo>
                <a:lnTo>
                  <a:pt x="164" y="632"/>
                </a:lnTo>
                <a:lnTo>
                  <a:pt x="164" y="632"/>
                </a:lnTo>
                <a:lnTo>
                  <a:pt x="172" y="638"/>
                </a:lnTo>
                <a:lnTo>
                  <a:pt x="180" y="642"/>
                </a:lnTo>
                <a:lnTo>
                  <a:pt x="180" y="642"/>
                </a:lnTo>
                <a:lnTo>
                  <a:pt x="188" y="646"/>
                </a:lnTo>
                <a:lnTo>
                  <a:pt x="188" y="646"/>
                </a:lnTo>
                <a:lnTo>
                  <a:pt x="198" y="646"/>
                </a:lnTo>
                <a:lnTo>
                  <a:pt x="198" y="646"/>
                </a:lnTo>
                <a:lnTo>
                  <a:pt x="226" y="644"/>
                </a:lnTo>
                <a:lnTo>
                  <a:pt x="252" y="646"/>
                </a:lnTo>
                <a:lnTo>
                  <a:pt x="252" y="646"/>
                </a:lnTo>
                <a:lnTo>
                  <a:pt x="250" y="644"/>
                </a:lnTo>
                <a:lnTo>
                  <a:pt x="250" y="644"/>
                </a:lnTo>
                <a:lnTo>
                  <a:pt x="260" y="642"/>
                </a:lnTo>
                <a:lnTo>
                  <a:pt x="260" y="642"/>
                </a:lnTo>
                <a:lnTo>
                  <a:pt x="268" y="644"/>
                </a:lnTo>
                <a:lnTo>
                  <a:pt x="268" y="644"/>
                </a:lnTo>
                <a:lnTo>
                  <a:pt x="276" y="642"/>
                </a:lnTo>
                <a:lnTo>
                  <a:pt x="276" y="642"/>
                </a:lnTo>
                <a:lnTo>
                  <a:pt x="286" y="644"/>
                </a:lnTo>
                <a:lnTo>
                  <a:pt x="286" y="644"/>
                </a:lnTo>
                <a:lnTo>
                  <a:pt x="286" y="644"/>
                </a:lnTo>
                <a:lnTo>
                  <a:pt x="286" y="644"/>
                </a:lnTo>
                <a:lnTo>
                  <a:pt x="300" y="640"/>
                </a:lnTo>
                <a:lnTo>
                  <a:pt x="316" y="634"/>
                </a:lnTo>
                <a:lnTo>
                  <a:pt x="316" y="634"/>
                </a:lnTo>
                <a:lnTo>
                  <a:pt x="324" y="632"/>
                </a:lnTo>
                <a:lnTo>
                  <a:pt x="334" y="630"/>
                </a:lnTo>
                <a:lnTo>
                  <a:pt x="352" y="626"/>
                </a:lnTo>
                <a:lnTo>
                  <a:pt x="352" y="626"/>
                </a:lnTo>
                <a:lnTo>
                  <a:pt x="356" y="624"/>
                </a:lnTo>
                <a:lnTo>
                  <a:pt x="358" y="622"/>
                </a:lnTo>
                <a:lnTo>
                  <a:pt x="364" y="618"/>
                </a:lnTo>
                <a:lnTo>
                  <a:pt x="364" y="618"/>
                </a:lnTo>
                <a:lnTo>
                  <a:pt x="372" y="616"/>
                </a:lnTo>
                <a:lnTo>
                  <a:pt x="378" y="616"/>
                </a:lnTo>
                <a:lnTo>
                  <a:pt x="378" y="616"/>
                </a:lnTo>
                <a:lnTo>
                  <a:pt x="382" y="614"/>
                </a:lnTo>
                <a:lnTo>
                  <a:pt x="386" y="612"/>
                </a:lnTo>
                <a:lnTo>
                  <a:pt x="386" y="612"/>
                </a:lnTo>
                <a:lnTo>
                  <a:pt x="394" y="612"/>
                </a:lnTo>
                <a:lnTo>
                  <a:pt x="394" y="612"/>
                </a:lnTo>
                <a:lnTo>
                  <a:pt x="386" y="616"/>
                </a:lnTo>
                <a:lnTo>
                  <a:pt x="386" y="616"/>
                </a:lnTo>
                <a:lnTo>
                  <a:pt x="396" y="618"/>
                </a:lnTo>
                <a:lnTo>
                  <a:pt x="404" y="618"/>
                </a:lnTo>
                <a:lnTo>
                  <a:pt x="412" y="614"/>
                </a:lnTo>
                <a:lnTo>
                  <a:pt x="412" y="614"/>
                </a:lnTo>
                <a:lnTo>
                  <a:pt x="418" y="608"/>
                </a:lnTo>
                <a:lnTo>
                  <a:pt x="418" y="608"/>
                </a:lnTo>
                <a:lnTo>
                  <a:pt x="428" y="608"/>
                </a:lnTo>
                <a:lnTo>
                  <a:pt x="428" y="608"/>
                </a:lnTo>
                <a:lnTo>
                  <a:pt x="434" y="604"/>
                </a:lnTo>
                <a:lnTo>
                  <a:pt x="442" y="600"/>
                </a:lnTo>
                <a:lnTo>
                  <a:pt x="442" y="600"/>
                </a:lnTo>
                <a:lnTo>
                  <a:pt x="444" y="598"/>
                </a:lnTo>
                <a:lnTo>
                  <a:pt x="444" y="598"/>
                </a:lnTo>
                <a:lnTo>
                  <a:pt x="442" y="596"/>
                </a:lnTo>
                <a:lnTo>
                  <a:pt x="442" y="596"/>
                </a:lnTo>
                <a:lnTo>
                  <a:pt x="438" y="596"/>
                </a:lnTo>
                <a:lnTo>
                  <a:pt x="434" y="594"/>
                </a:lnTo>
                <a:lnTo>
                  <a:pt x="434" y="594"/>
                </a:lnTo>
                <a:lnTo>
                  <a:pt x="426" y="598"/>
                </a:lnTo>
                <a:lnTo>
                  <a:pt x="426" y="598"/>
                </a:lnTo>
                <a:lnTo>
                  <a:pt x="418" y="596"/>
                </a:lnTo>
                <a:lnTo>
                  <a:pt x="418" y="596"/>
                </a:lnTo>
                <a:lnTo>
                  <a:pt x="410" y="600"/>
                </a:lnTo>
                <a:lnTo>
                  <a:pt x="410" y="600"/>
                </a:lnTo>
                <a:lnTo>
                  <a:pt x="402" y="604"/>
                </a:lnTo>
                <a:lnTo>
                  <a:pt x="402" y="604"/>
                </a:lnTo>
                <a:lnTo>
                  <a:pt x="396" y="602"/>
                </a:lnTo>
                <a:lnTo>
                  <a:pt x="396" y="602"/>
                </a:lnTo>
                <a:lnTo>
                  <a:pt x="394" y="606"/>
                </a:lnTo>
                <a:lnTo>
                  <a:pt x="392" y="608"/>
                </a:lnTo>
                <a:lnTo>
                  <a:pt x="392" y="608"/>
                </a:lnTo>
                <a:lnTo>
                  <a:pt x="388" y="604"/>
                </a:lnTo>
                <a:lnTo>
                  <a:pt x="388" y="604"/>
                </a:lnTo>
                <a:lnTo>
                  <a:pt x="384" y="604"/>
                </a:lnTo>
                <a:lnTo>
                  <a:pt x="384" y="604"/>
                </a:lnTo>
                <a:lnTo>
                  <a:pt x="382" y="604"/>
                </a:lnTo>
                <a:lnTo>
                  <a:pt x="382" y="604"/>
                </a:lnTo>
                <a:lnTo>
                  <a:pt x="388" y="602"/>
                </a:lnTo>
                <a:lnTo>
                  <a:pt x="388" y="602"/>
                </a:lnTo>
                <a:lnTo>
                  <a:pt x="388" y="604"/>
                </a:lnTo>
                <a:lnTo>
                  <a:pt x="388" y="604"/>
                </a:lnTo>
                <a:lnTo>
                  <a:pt x="390" y="602"/>
                </a:lnTo>
                <a:lnTo>
                  <a:pt x="390" y="602"/>
                </a:lnTo>
                <a:lnTo>
                  <a:pt x="394" y="602"/>
                </a:lnTo>
                <a:lnTo>
                  <a:pt x="394" y="602"/>
                </a:lnTo>
                <a:lnTo>
                  <a:pt x="396" y="602"/>
                </a:lnTo>
                <a:lnTo>
                  <a:pt x="396" y="602"/>
                </a:lnTo>
                <a:lnTo>
                  <a:pt x="396" y="602"/>
                </a:lnTo>
                <a:lnTo>
                  <a:pt x="396" y="602"/>
                </a:lnTo>
                <a:lnTo>
                  <a:pt x="476" y="580"/>
                </a:lnTo>
                <a:lnTo>
                  <a:pt x="476" y="580"/>
                </a:lnTo>
                <a:lnTo>
                  <a:pt x="484" y="580"/>
                </a:lnTo>
                <a:lnTo>
                  <a:pt x="484" y="580"/>
                </a:lnTo>
                <a:lnTo>
                  <a:pt x="488" y="580"/>
                </a:lnTo>
                <a:lnTo>
                  <a:pt x="492" y="580"/>
                </a:lnTo>
                <a:lnTo>
                  <a:pt x="492" y="580"/>
                </a:lnTo>
                <a:lnTo>
                  <a:pt x="500" y="576"/>
                </a:lnTo>
                <a:lnTo>
                  <a:pt x="500" y="576"/>
                </a:lnTo>
                <a:lnTo>
                  <a:pt x="506" y="572"/>
                </a:lnTo>
                <a:lnTo>
                  <a:pt x="506" y="572"/>
                </a:lnTo>
                <a:lnTo>
                  <a:pt x="508" y="570"/>
                </a:lnTo>
                <a:lnTo>
                  <a:pt x="508" y="570"/>
                </a:lnTo>
                <a:lnTo>
                  <a:pt x="516" y="572"/>
                </a:lnTo>
                <a:lnTo>
                  <a:pt x="520" y="568"/>
                </a:lnTo>
                <a:lnTo>
                  <a:pt x="520" y="568"/>
                </a:lnTo>
                <a:lnTo>
                  <a:pt x="522" y="568"/>
                </a:lnTo>
                <a:lnTo>
                  <a:pt x="522" y="568"/>
                </a:lnTo>
                <a:lnTo>
                  <a:pt x="522" y="568"/>
                </a:lnTo>
                <a:lnTo>
                  <a:pt x="522" y="568"/>
                </a:lnTo>
                <a:lnTo>
                  <a:pt x="522" y="568"/>
                </a:lnTo>
                <a:lnTo>
                  <a:pt x="528" y="566"/>
                </a:lnTo>
                <a:lnTo>
                  <a:pt x="528" y="566"/>
                </a:lnTo>
                <a:lnTo>
                  <a:pt x="522" y="566"/>
                </a:lnTo>
                <a:lnTo>
                  <a:pt x="522" y="566"/>
                </a:lnTo>
                <a:lnTo>
                  <a:pt x="522" y="566"/>
                </a:lnTo>
                <a:lnTo>
                  <a:pt x="522" y="566"/>
                </a:lnTo>
                <a:lnTo>
                  <a:pt x="522" y="566"/>
                </a:lnTo>
                <a:lnTo>
                  <a:pt x="520" y="564"/>
                </a:lnTo>
                <a:lnTo>
                  <a:pt x="520" y="564"/>
                </a:lnTo>
                <a:lnTo>
                  <a:pt x="512" y="564"/>
                </a:lnTo>
                <a:lnTo>
                  <a:pt x="512" y="564"/>
                </a:lnTo>
                <a:lnTo>
                  <a:pt x="504" y="568"/>
                </a:lnTo>
                <a:lnTo>
                  <a:pt x="504" y="568"/>
                </a:lnTo>
                <a:lnTo>
                  <a:pt x="496" y="568"/>
                </a:lnTo>
                <a:lnTo>
                  <a:pt x="496" y="568"/>
                </a:lnTo>
                <a:lnTo>
                  <a:pt x="488" y="566"/>
                </a:lnTo>
                <a:lnTo>
                  <a:pt x="488" y="566"/>
                </a:lnTo>
                <a:lnTo>
                  <a:pt x="480" y="570"/>
                </a:lnTo>
                <a:lnTo>
                  <a:pt x="480" y="570"/>
                </a:lnTo>
                <a:lnTo>
                  <a:pt x="472" y="570"/>
                </a:lnTo>
                <a:lnTo>
                  <a:pt x="472" y="570"/>
                </a:lnTo>
                <a:lnTo>
                  <a:pt x="464" y="572"/>
                </a:lnTo>
                <a:lnTo>
                  <a:pt x="464" y="572"/>
                </a:lnTo>
                <a:lnTo>
                  <a:pt x="456" y="572"/>
                </a:lnTo>
                <a:lnTo>
                  <a:pt x="456" y="572"/>
                </a:lnTo>
                <a:lnTo>
                  <a:pt x="450" y="576"/>
                </a:lnTo>
                <a:lnTo>
                  <a:pt x="450" y="576"/>
                </a:lnTo>
                <a:lnTo>
                  <a:pt x="446" y="578"/>
                </a:lnTo>
                <a:lnTo>
                  <a:pt x="442" y="578"/>
                </a:lnTo>
                <a:lnTo>
                  <a:pt x="442" y="578"/>
                </a:lnTo>
                <a:lnTo>
                  <a:pt x="434" y="578"/>
                </a:lnTo>
                <a:lnTo>
                  <a:pt x="434" y="578"/>
                </a:lnTo>
                <a:lnTo>
                  <a:pt x="426" y="576"/>
                </a:lnTo>
                <a:lnTo>
                  <a:pt x="408" y="574"/>
                </a:lnTo>
                <a:lnTo>
                  <a:pt x="402" y="576"/>
                </a:lnTo>
                <a:lnTo>
                  <a:pt x="402" y="576"/>
                </a:lnTo>
                <a:lnTo>
                  <a:pt x="394" y="580"/>
                </a:lnTo>
                <a:lnTo>
                  <a:pt x="394" y="580"/>
                </a:lnTo>
                <a:lnTo>
                  <a:pt x="398" y="580"/>
                </a:lnTo>
                <a:lnTo>
                  <a:pt x="402" y="582"/>
                </a:lnTo>
                <a:lnTo>
                  <a:pt x="402" y="582"/>
                </a:lnTo>
                <a:lnTo>
                  <a:pt x="410" y="582"/>
                </a:lnTo>
                <a:lnTo>
                  <a:pt x="410" y="582"/>
                </a:lnTo>
                <a:lnTo>
                  <a:pt x="416" y="584"/>
                </a:lnTo>
                <a:lnTo>
                  <a:pt x="416" y="584"/>
                </a:lnTo>
                <a:lnTo>
                  <a:pt x="400" y="586"/>
                </a:lnTo>
                <a:lnTo>
                  <a:pt x="394" y="584"/>
                </a:lnTo>
                <a:lnTo>
                  <a:pt x="386" y="582"/>
                </a:lnTo>
                <a:lnTo>
                  <a:pt x="378" y="580"/>
                </a:lnTo>
                <a:lnTo>
                  <a:pt x="378" y="580"/>
                </a:lnTo>
                <a:lnTo>
                  <a:pt x="370" y="580"/>
                </a:lnTo>
                <a:lnTo>
                  <a:pt x="370" y="580"/>
                </a:lnTo>
                <a:lnTo>
                  <a:pt x="366" y="580"/>
                </a:lnTo>
                <a:lnTo>
                  <a:pt x="362" y="582"/>
                </a:lnTo>
                <a:lnTo>
                  <a:pt x="362" y="582"/>
                </a:lnTo>
                <a:lnTo>
                  <a:pt x="370" y="584"/>
                </a:lnTo>
                <a:lnTo>
                  <a:pt x="370" y="584"/>
                </a:lnTo>
                <a:lnTo>
                  <a:pt x="362" y="586"/>
                </a:lnTo>
                <a:lnTo>
                  <a:pt x="362" y="586"/>
                </a:lnTo>
                <a:lnTo>
                  <a:pt x="358" y="588"/>
                </a:lnTo>
                <a:lnTo>
                  <a:pt x="358" y="588"/>
                </a:lnTo>
                <a:lnTo>
                  <a:pt x="352" y="588"/>
                </a:lnTo>
                <a:lnTo>
                  <a:pt x="352" y="588"/>
                </a:lnTo>
                <a:lnTo>
                  <a:pt x="346" y="588"/>
                </a:lnTo>
                <a:lnTo>
                  <a:pt x="338" y="578"/>
                </a:lnTo>
                <a:lnTo>
                  <a:pt x="338" y="578"/>
                </a:lnTo>
                <a:lnTo>
                  <a:pt x="330" y="576"/>
                </a:lnTo>
                <a:lnTo>
                  <a:pt x="330" y="576"/>
                </a:lnTo>
                <a:lnTo>
                  <a:pt x="324" y="578"/>
                </a:lnTo>
                <a:lnTo>
                  <a:pt x="324" y="578"/>
                </a:lnTo>
                <a:lnTo>
                  <a:pt x="316" y="580"/>
                </a:lnTo>
                <a:lnTo>
                  <a:pt x="316" y="580"/>
                </a:lnTo>
                <a:lnTo>
                  <a:pt x="260" y="578"/>
                </a:lnTo>
                <a:lnTo>
                  <a:pt x="260" y="578"/>
                </a:lnTo>
                <a:lnTo>
                  <a:pt x="256" y="578"/>
                </a:lnTo>
                <a:lnTo>
                  <a:pt x="252" y="580"/>
                </a:lnTo>
                <a:lnTo>
                  <a:pt x="252" y="580"/>
                </a:lnTo>
                <a:lnTo>
                  <a:pt x="244" y="576"/>
                </a:lnTo>
                <a:lnTo>
                  <a:pt x="244" y="576"/>
                </a:lnTo>
                <a:lnTo>
                  <a:pt x="236" y="578"/>
                </a:lnTo>
                <a:lnTo>
                  <a:pt x="236" y="578"/>
                </a:lnTo>
                <a:lnTo>
                  <a:pt x="244" y="582"/>
                </a:lnTo>
                <a:lnTo>
                  <a:pt x="244" y="582"/>
                </a:lnTo>
                <a:lnTo>
                  <a:pt x="236" y="584"/>
                </a:lnTo>
                <a:lnTo>
                  <a:pt x="228" y="570"/>
                </a:lnTo>
                <a:lnTo>
                  <a:pt x="228" y="570"/>
                </a:lnTo>
                <a:lnTo>
                  <a:pt x="220" y="566"/>
                </a:lnTo>
                <a:lnTo>
                  <a:pt x="220" y="566"/>
                </a:lnTo>
                <a:lnTo>
                  <a:pt x="214" y="564"/>
                </a:lnTo>
                <a:lnTo>
                  <a:pt x="214" y="564"/>
                </a:lnTo>
                <a:lnTo>
                  <a:pt x="222" y="562"/>
                </a:lnTo>
                <a:lnTo>
                  <a:pt x="222" y="562"/>
                </a:lnTo>
                <a:lnTo>
                  <a:pt x="214" y="558"/>
                </a:lnTo>
                <a:lnTo>
                  <a:pt x="200" y="552"/>
                </a:lnTo>
                <a:lnTo>
                  <a:pt x="200" y="552"/>
                </a:lnTo>
                <a:lnTo>
                  <a:pt x="196" y="552"/>
                </a:lnTo>
                <a:lnTo>
                  <a:pt x="192" y="552"/>
                </a:lnTo>
                <a:lnTo>
                  <a:pt x="192" y="552"/>
                </a:lnTo>
                <a:lnTo>
                  <a:pt x="234" y="548"/>
                </a:lnTo>
                <a:lnTo>
                  <a:pt x="234" y="548"/>
                </a:lnTo>
                <a:lnTo>
                  <a:pt x="226" y="550"/>
                </a:lnTo>
                <a:lnTo>
                  <a:pt x="170" y="550"/>
                </a:lnTo>
                <a:lnTo>
                  <a:pt x="162" y="550"/>
                </a:lnTo>
                <a:lnTo>
                  <a:pt x="162" y="550"/>
                </a:lnTo>
                <a:lnTo>
                  <a:pt x="156" y="550"/>
                </a:lnTo>
                <a:lnTo>
                  <a:pt x="156" y="550"/>
                </a:lnTo>
                <a:lnTo>
                  <a:pt x="150" y="546"/>
                </a:lnTo>
                <a:lnTo>
                  <a:pt x="150" y="546"/>
                </a:lnTo>
                <a:lnTo>
                  <a:pt x="142" y="546"/>
                </a:lnTo>
                <a:lnTo>
                  <a:pt x="142" y="546"/>
                </a:lnTo>
                <a:lnTo>
                  <a:pt x="136" y="540"/>
                </a:lnTo>
                <a:lnTo>
                  <a:pt x="136" y="540"/>
                </a:lnTo>
                <a:lnTo>
                  <a:pt x="132" y="534"/>
                </a:lnTo>
                <a:lnTo>
                  <a:pt x="132" y="534"/>
                </a:lnTo>
                <a:lnTo>
                  <a:pt x="140" y="536"/>
                </a:lnTo>
                <a:lnTo>
                  <a:pt x="140" y="536"/>
                </a:lnTo>
                <a:lnTo>
                  <a:pt x="134" y="530"/>
                </a:lnTo>
                <a:lnTo>
                  <a:pt x="134" y="530"/>
                </a:lnTo>
                <a:lnTo>
                  <a:pt x="130" y="524"/>
                </a:lnTo>
                <a:lnTo>
                  <a:pt x="130" y="524"/>
                </a:lnTo>
                <a:lnTo>
                  <a:pt x="126" y="522"/>
                </a:lnTo>
                <a:lnTo>
                  <a:pt x="120" y="520"/>
                </a:lnTo>
                <a:lnTo>
                  <a:pt x="114" y="518"/>
                </a:lnTo>
                <a:lnTo>
                  <a:pt x="114" y="518"/>
                </a:lnTo>
                <a:lnTo>
                  <a:pt x="106" y="516"/>
                </a:lnTo>
                <a:lnTo>
                  <a:pt x="106" y="516"/>
                </a:lnTo>
                <a:lnTo>
                  <a:pt x="104" y="508"/>
                </a:lnTo>
                <a:lnTo>
                  <a:pt x="104" y="508"/>
                </a:lnTo>
                <a:lnTo>
                  <a:pt x="98" y="504"/>
                </a:lnTo>
                <a:lnTo>
                  <a:pt x="98" y="504"/>
                </a:lnTo>
                <a:lnTo>
                  <a:pt x="96" y="502"/>
                </a:lnTo>
                <a:lnTo>
                  <a:pt x="92" y="500"/>
                </a:lnTo>
                <a:lnTo>
                  <a:pt x="92" y="500"/>
                </a:lnTo>
                <a:lnTo>
                  <a:pt x="92" y="492"/>
                </a:lnTo>
                <a:lnTo>
                  <a:pt x="92" y="492"/>
                </a:lnTo>
                <a:lnTo>
                  <a:pt x="90" y="484"/>
                </a:lnTo>
                <a:lnTo>
                  <a:pt x="90" y="484"/>
                </a:lnTo>
                <a:lnTo>
                  <a:pt x="86" y="480"/>
                </a:lnTo>
                <a:lnTo>
                  <a:pt x="86" y="480"/>
                </a:lnTo>
                <a:lnTo>
                  <a:pt x="80" y="474"/>
                </a:lnTo>
                <a:lnTo>
                  <a:pt x="76" y="468"/>
                </a:lnTo>
                <a:lnTo>
                  <a:pt x="76" y="468"/>
                </a:lnTo>
                <a:lnTo>
                  <a:pt x="72" y="462"/>
                </a:lnTo>
                <a:lnTo>
                  <a:pt x="72" y="462"/>
                </a:lnTo>
                <a:lnTo>
                  <a:pt x="72" y="454"/>
                </a:lnTo>
                <a:lnTo>
                  <a:pt x="72" y="454"/>
                </a:lnTo>
                <a:lnTo>
                  <a:pt x="72" y="446"/>
                </a:lnTo>
                <a:lnTo>
                  <a:pt x="72" y="446"/>
                </a:lnTo>
                <a:lnTo>
                  <a:pt x="70" y="438"/>
                </a:lnTo>
                <a:lnTo>
                  <a:pt x="70" y="438"/>
                </a:lnTo>
                <a:lnTo>
                  <a:pt x="70" y="432"/>
                </a:lnTo>
                <a:lnTo>
                  <a:pt x="70" y="432"/>
                </a:lnTo>
                <a:lnTo>
                  <a:pt x="72" y="424"/>
                </a:lnTo>
                <a:lnTo>
                  <a:pt x="72" y="424"/>
                </a:lnTo>
                <a:lnTo>
                  <a:pt x="70" y="416"/>
                </a:lnTo>
                <a:lnTo>
                  <a:pt x="70" y="416"/>
                </a:lnTo>
                <a:lnTo>
                  <a:pt x="68" y="410"/>
                </a:lnTo>
                <a:lnTo>
                  <a:pt x="68" y="410"/>
                </a:lnTo>
                <a:lnTo>
                  <a:pt x="68" y="406"/>
                </a:lnTo>
                <a:lnTo>
                  <a:pt x="70" y="402"/>
                </a:lnTo>
                <a:lnTo>
                  <a:pt x="70" y="402"/>
                </a:lnTo>
                <a:lnTo>
                  <a:pt x="72" y="396"/>
                </a:lnTo>
                <a:lnTo>
                  <a:pt x="72" y="396"/>
                </a:lnTo>
                <a:lnTo>
                  <a:pt x="76" y="388"/>
                </a:lnTo>
                <a:lnTo>
                  <a:pt x="76" y="388"/>
                </a:lnTo>
                <a:lnTo>
                  <a:pt x="74" y="382"/>
                </a:lnTo>
                <a:lnTo>
                  <a:pt x="74" y="382"/>
                </a:lnTo>
                <a:lnTo>
                  <a:pt x="78" y="374"/>
                </a:lnTo>
                <a:lnTo>
                  <a:pt x="78" y="374"/>
                </a:lnTo>
                <a:lnTo>
                  <a:pt x="78" y="372"/>
                </a:lnTo>
                <a:lnTo>
                  <a:pt x="78" y="368"/>
                </a:lnTo>
                <a:lnTo>
                  <a:pt x="78" y="368"/>
                </a:lnTo>
                <a:lnTo>
                  <a:pt x="82" y="362"/>
                </a:lnTo>
                <a:lnTo>
                  <a:pt x="82" y="362"/>
                </a:lnTo>
                <a:lnTo>
                  <a:pt x="82" y="354"/>
                </a:lnTo>
                <a:lnTo>
                  <a:pt x="82" y="354"/>
                </a:lnTo>
                <a:lnTo>
                  <a:pt x="82" y="346"/>
                </a:lnTo>
                <a:lnTo>
                  <a:pt x="82" y="346"/>
                </a:lnTo>
                <a:lnTo>
                  <a:pt x="88" y="340"/>
                </a:lnTo>
                <a:lnTo>
                  <a:pt x="88" y="340"/>
                </a:lnTo>
                <a:lnTo>
                  <a:pt x="88" y="332"/>
                </a:lnTo>
                <a:lnTo>
                  <a:pt x="90" y="324"/>
                </a:lnTo>
                <a:lnTo>
                  <a:pt x="90" y="324"/>
                </a:lnTo>
                <a:lnTo>
                  <a:pt x="90" y="318"/>
                </a:lnTo>
                <a:lnTo>
                  <a:pt x="90" y="318"/>
                </a:lnTo>
                <a:lnTo>
                  <a:pt x="96" y="312"/>
                </a:lnTo>
                <a:lnTo>
                  <a:pt x="96" y="312"/>
                </a:lnTo>
                <a:lnTo>
                  <a:pt x="102" y="306"/>
                </a:lnTo>
                <a:lnTo>
                  <a:pt x="102" y="306"/>
                </a:lnTo>
                <a:lnTo>
                  <a:pt x="106" y="300"/>
                </a:lnTo>
                <a:lnTo>
                  <a:pt x="108" y="292"/>
                </a:lnTo>
                <a:lnTo>
                  <a:pt x="108" y="292"/>
                </a:lnTo>
                <a:lnTo>
                  <a:pt x="114" y="288"/>
                </a:lnTo>
                <a:lnTo>
                  <a:pt x="114" y="288"/>
                </a:lnTo>
                <a:lnTo>
                  <a:pt x="112" y="294"/>
                </a:lnTo>
                <a:lnTo>
                  <a:pt x="112" y="294"/>
                </a:lnTo>
                <a:lnTo>
                  <a:pt x="118" y="290"/>
                </a:lnTo>
                <a:lnTo>
                  <a:pt x="118" y="290"/>
                </a:lnTo>
                <a:lnTo>
                  <a:pt x="116" y="298"/>
                </a:lnTo>
                <a:lnTo>
                  <a:pt x="116" y="298"/>
                </a:lnTo>
                <a:lnTo>
                  <a:pt x="114" y="304"/>
                </a:lnTo>
                <a:lnTo>
                  <a:pt x="114" y="304"/>
                </a:lnTo>
                <a:lnTo>
                  <a:pt x="120" y="300"/>
                </a:lnTo>
                <a:lnTo>
                  <a:pt x="120" y="300"/>
                </a:lnTo>
                <a:lnTo>
                  <a:pt x="122" y="294"/>
                </a:lnTo>
                <a:lnTo>
                  <a:pt x="124" y="286"/>
                </a:lnTo>
                <a:lnTo>
                  <a:pt x="128" y="278"/>
                </a:lnTo>
                <a:lnTo>
                  <a:pt x="132" y="272"/>
                </a:lnTo>
                <a:lnTo>
                  <a:pt x="132" y="272"/>
                </a:lnTo>
                <a:lnTo>
                  <a:pt x="134" y="264"/>
                </a:lnTo>
                <a:lnTo>
                  <a:pt x="134" y="264"/>
                </a:lnTo>
                <a:lnTo>
                  <a:pt x="134" y="264"/>
                </a:lnTo>
                <a:lnTo>
                  <a:pt x="134" y="262"/>
                </a:lnTo>
                <a:lnTo>
                  <a:pt x="134" y="262"/>
                </a:lnTo>
                <a:lnTo>
                  <a:pt x="134" y="262"/>
                </a:lnTo>
                <a:lnTo>
                  <a:pt x="134" y="262"/>
                </a:lnTo>
                <a:lnTo>
                  <a:pt x="142" y="258"/>
                </a:lnTo>
                <a:lnTo>
                  <a:pt x="142" y="258"/>
                </a:lnTo>
                <a:lnTo>
                  <a:pt x="148" y="254"/>
                </a:lnTo>
                <a:lnTo>
                  <a:pt x="148" y="254"/>
                </a:lnTo>
                <a:lnTo>
                  <a:pt x="144" y="262"/>
                </a:lnTo>
                <a:lnTo>
                  <a:pt x="144" y="262"/>
                </a:lnTo>
                <a:lnTo>
                  <a:pt x="152" y="258"/>
                </a:lnTo>
                <a:lnTo>
                  <a:pt x="152" y="258"/>
                </a:lnTo>
                <a:lnTo>
                  <a:pt x="164" y="252"/>
                </a:lnTo>
                <a:lnTo>
                  <a:pt x="168" y="244"/>
                </a:lnTo>
                <a:lnTo>
                  <a:pt x="172" y="238"/>
                </a:lnTo>
                <a:lnTo>
                  <a:pt x="178" y="232"/>
                </a:lnTo>
                <a:lnTo>
                  <a:pt x="178" y="232"/>
                </a:lnTo>
                <a:lnTo>
                  <a:pt x="182" y="226"/>
                </a:lnTo>
                <a:lnTo>
                  <a:pt x="182" y="226"/>
                </a:lnTo>
                <a:lnTo>
                  <a:pt x="190" y="224"/>
                </a:lnTo>
                <a:lnTo>
                  <a:pt x="190" y="224"/>
                </a:lnTo>
                <a:lnTo>
                  <a:pt x="196" y="216"/>
                </a:lnTo>
                <a:lnTo>
                  <a:pt x="196" y="216"/>
                </a:lnTo>
                <a:lnTo>
                  <a:pt x="204" y="214"/>
                </a:lnTo>
                <a:lnTo>
                  <a:pt x="204" y="214"/>
                </a:lnTo>
                <a:lnTo>
                  <a:pt x="206" y="212"/>
                </a:lnTo>
                <a:lnTo>
                  <a:pt x="208" y="208"/>
                </a:lnTo>
                <a:lnTo>
                  <a:pt x="208" y="208"/>
                </a:lnTo>
                <a:lnTo>
                  <a:pt x="216" y="208"/>
                </a:lnTo>
                <a:lnTo>
                  <a:pt x="216" y="208"/>
                </a:lnTo>
                <a:lnTo>
                  <a:pt x="222" y="200"/>
                </a:lnTo>
                <a:lnTo>
                  <a:pt x="222" y="200"/>
                </a:lnTo>
                <a:lnTo>
                  <a:pt x="278" y="200"/>
                </a:lnTo>
                <a:lnTo>
                  <a:pt x="278" y="200"/>
                </a:lnTo>
                <a:lnTo>
                  <a:pt x="224" y="206"/>
                </a:lnTo>
                <a:lnTo>
                  <a:pt x="224" y="206"/>
                </a:lnTo>
                <a:lnTo>
                  <a:pt x="232" y="204"/>
                </a:lnTo>
                <a:lnTo>
                  <a:pt x="232" y="204"/>
                </a:lnTo>
                <a:lnTo>
                  <a:pt x="286" y="182"/>
                </a:lnTo>
                <a:lnTo>
                  <a:pt x="292" y="176"/>
                </a:lnTo>
                <a:lnTo>
                  <a:pt x="292" y="176"/>
                </a:lnTo>
                <a:lnTo>
                  <a:pt x="298" y="170"/>
                </a:lnTo>
                <a:lnTo>
                  <a:pt x="298" y="170"/>
                </a:lnTo>
                <a:lnTo>
                  <a:pt x="290" y="172"/>
                </a:lnTo>
                <a:lnTo>
                  <a:pt x="290" y="172"/>
                </a:lnTo>
                <a:lnTo>
                  <a:pt x="296" y="166"/>
                </a:lnTo>
                <a:lnTo>
                  <a:pt x="302" y="160"/>
                </a:lnTo>
                <a:lnTo>
                  <a:pt x="302" y="160"/>
                </a:lnTo>
                <a:lnTo>
                  <a:pt x="310" y="160"/>
                </a:lnTo>
                <a:lnTo>
                  <a:pt x="310" y="160"/>
                </a:lnTo>
                <a:lnTo>
                  <a:pt x="304" y="166"/>
                </a:lnTo>
                <a:lnTo>
                  <a:pt x="304" y="166"/>
                </a:lnTo>
                <a:lnTo>
                  <a:pt x="312" y="164"/>
                </a:lnTo>
                <a:lnTo>
                  <a:pt x="312" y="164"/>
                </a:lnTo>
                <a:lnTo>
                  <a:pt x="306" y="170"/>
                </a:lnTo>
                <a:lnTo>
                  <a:pt x="306" y="170"/>
                </a:lnTo>
                <a:lnTo>
                  <a:pt x="300" y="176"/>
                </a:lnTo>
                <a:lnTo>
                  <a:pt x="300" y="176"/>
                </a:lnTo>
                <a:lnTo>
                  <a:pt x="294" y="180"/>
                </a:lnTo>
                <a:lnTo>
                  <a:pt x="294" y="180"/>
                </a:lnTo>
                <a:lnTo>
                  <a:pt x="302" y="180"/>
                </a:lnTo>
                <a:lnTo>
                  <a:pt x="302" y="180"/>
                </a:lnTo>
                <a:lnTo>
                  <a:pt x="308" y="174"/>
                </a:lnTo>
                <a:lnTo>
                  <a:pt x="308" y="174"/>
                </a:lnTo>
                <a:lnTo>
                  <a:pt x="316" y="174"/>
                </a:lnTo>
                <a:lnTo>
                  <a:pt x="316" y="174"/>
                </a:lnTo>
                <a:lnTo>
                  <a:pt x="324" y="172"/>
                </a:lnTo>
                <a:lnTo>
                  <a:pt x="324" y="172"/>
                </a:lnTo>
                <a:lnTo>
                  <a:pt x="332" y="168"/>
                </a:lnTo>
                <a:lnTo>
                  <a:pt x="332" y="168"/>
                </a:lnTo>
                <a:lnTo>
                  <a:pt x="322" y="168"/>
                </a:lnTo>
                <a:lnTo>
                  <a:pt x="322" y="168"/>
                </a:lnTo>
                <a:lnTo>
                  <a:pt x="330" y="162"/>
                </a:lnTo>
                <a:lnTo>
                  <a:pt x="330" y="162"/>
                </a:lnTo>
                <a:lnTo>
                  <a:pt x="336" y="158"/>
                </a:lnTo>
                <a:lnTo>
                  <a:pt x="336" y="158"/>
                </a:lnTo>
                <a:lnTo>
                  <a:pt x="328" y="158"/>
                </a:lnTo>
                <a:lnTo>
                  <a:pt x="328" y="158"/>
                </a:lnTo>
                <a:lnTo>
                  <a:pt x="334" y="152"/>
                </a:lnTo>
                <a:lnTo>
                  <a:pt x="340" y="148"/>
                </a:lnTo>
                <a:lnTo>
                  <a:pt x="340" y="148"/>
                </a:lnTo>
                <a:lnTo>
                  <a:pt x="348" y="148"/>
                </a:lnTo>
                <a:lnTo>
                  <a:pt x="348" y="148"/>
                </a:lnTo>
                <a:lnTo>
                  <a:pt x="342" y="152"/>
                </a:lnTo>
                <a:lnTo>
                  <a:pt x="342" y="152"/>
                </a:lnTo>
                <a:lnTo>
                  <a:pt x="336" y="158"/>
                </a:lnTo>
                <a:lnTo>
                  <a:pt x="336" y="158"/>
                </a:lnTo>
                <a:lnTo>
                  <a:pt x="344" y="156"/>
                </a:lnTo>
                <a:lnTo>
                  <a:pt x="344" y="156"/>
                </a:lnTo>
                <a:lnTo>
                  <a:pt x="350" y="152"/>
                </a:lnTo>
                <a:lnTo>
                  <a:pt x="350" y="152"/>
                </a:lnTo>
                <a:lnTo>
                  <a:pt x="358" y="152"/>
                </a:lnTo>
                <a:lnTo>
                  <a:pt x="358" y="152"/>
                </a:lnTo>
                <a:lnTo>
                  <a:pt x="366" y="146"/>
                </a:lnTo>
                <a:lnTo>
                  <a:pt x="366" y="146"/>
                </a:lnTo>
                <a:lnTo>
                  <a:pt x="372" y="142"/>
                </a:lnTo>
                <a:lnTo>
                  <a:pt x="372" y="142"/>
                </a:lnTo>
                <a:lnTo>
                  <a:pt x="380" y="142"/>
                </a:lnTo>
                <a:lnTo>
                  <a:pt x="380" y="142"/>
                </a:lnTo>
                <a:lnTo>
                  <a:pt x="384" y="142"/>
                </a:lnTo>
                <a:lnTo>
                  <a:pt x="388" y="142"/>
                </a:lnTo>
                <a:lnTo>
                  <a:pt x="388" y="142"/>
                </a:lnTo>
                <a:lnTo>
                  <a:pt x="396" y="136"/>
                </a:lnTo>
                <a:lnTo>
                  <a:pt x="396" y="136"/>
                </a:lnTo>
                <a:lnTo>
                  <a:pt x="402" y="132"/>
                </a:lnTo>
                <a:lnTo>
                  <a:pt x="402" y="132"/>
                </a:lnTo>
                <a:lnTo>
                  <a:pt x="410" y="132"/>
                </a:lnTo>
                <a:lnTo>
                  <a:pt x="410" y="132"/>
                </a:lnTo>
                <a:lnTo>
                  <a:pt x="418" y="132"/>
                </a:lnTo>
                <a:lnTo>
                  <a:pt x="418" y="132"/>
                </a:lnTo>
                <a:lnTo>
                  <a:pt x="426" y="128"/>
                </a:lnTo>
                <a:lnTo>
                  <a:pt x="426" y="128"/>
                </a:lnTo>
                <a:lnTo>
                  <a:pt x="432" y="124"/>
                </a:lnTo>
                <a:lnTo>
                  <a:pt x="432" y="124"/>
                </a:lnTo>
                <a:lnTo>
                  <a:pt x="442" y="124"/>
                </a:lnTo>
                <a:lnTo>
                  <a:pt x="442" y="124"/>
                </a:lnTo>
                <a:lnTo>
                  <a:pt x="450" y="124"/>
                </a:lnTo>
                <a:lnTo>
                  <a:pt x="450" y="124"/>
                </a:lnTo>
                <a:lnTo>
                  <a:pt x="452" y="120"/>
                </a:lnTo>
                <a:lnTo>
                  <a:pt x="454" y="110"/>
                </a:lnTo>
                <a:lnTo>
                  <a:pt x="456" y="96"/>
                </a:lnTo>
                <a:lnTo>
                  <a:pt x="464" y="108"/>
                </a:lnTo>
                <a:lnTo>
                  <a:pt x="478" y="100"/>
                </a:lnTo>
                <a:lnTo>
                  <a:pt x="478" y="100"/>
                </a:lnTo>
                <a:lnTo>
                  <a:pt x="486" y="100"/>
                </a:lnTo>
                <a:lnTo>
                  <a:pt x="486" y="100"/>
                </a:lnTo>
                <a:lnTo>
                  <a:pt x="496" y="102"/>
                </a:lnTo>
                <a:lnTo>
                  <a:pt x="496" y="102"/>
                </a:lnTo>
                <a:lnTo>
                  <a:pt x="492" y="104"/>
                </a:lnTo>
                <a:lnTo>
                  <a:pt x="488" y="106"/>
                </a:lnTo>
                <a:lnTo>
                  <a:pt x="488" y="106"/>
                </a:lnTo>
                <a:lnTo>
                  <a:pt x="496" y="106"/>
                </a:lnTo>
                <a:lnTo>
                  <a:pt x="496" y="106"/>
                </a:lnTo>
                <a:lnTo>
                  <a:pt x="490" y="94"/>
                </a:lnTo>
                <a:lnTo>
                  <a:pt x="506" y="96"/>
                </a:lnTo>
                <a:lnTo>
                  <a:pt x="514" y="108"/>
                </a:lnTo>
                <a:lnTo>
                  <a:pt x="514" y="108"/>
                </a:lnTo>
                <a:lnTo>
                  <a:pt x="520" y="104"/>
                </a:lnTo>
                <a:lnTo>
                  <a:pt x="520" y="104"/>
                </a:lnTo>
                <a:lnTo>
                  <a:pt x="530" y="104"/>
                </a:lnTo>
                <a:lnTo>
                  <a:pt x="530" y="104"/>
                </a:lnTo>
                <a:lnTo>
                  <a:pt x="536" y="100"/>
                </a:lnTo>
                <a:lnTo>
                  <a:pt x="536" y="100"/>
                </a:lnTo>
                <a:lnTo>
                  <a:pt x="546" y="102"/>
                </a:lnTo>
                <a:lnTo>
                  <a:pt x="546" y="102"/>
                </a:lnTo>
                <a:lnTo>
                  <a:pt x="552" y="98"/>
                </a:lnTo>
                <a:lnTo>
                  <a:pt x="552" y="98"/>
                </a:lnTo>
                <a:lnTo>
                  <a:pt x="544" y="98"/>
                </a:lnTo>
                <a:lnTo>
                  <a:pt x="544" y="98"/>
                </a:lnTo>
                <a:lnTo>
                  <a:pt x="552" y="94"/>
                </a:lnTo>
                <a:lnTo>
                  <a:pt x="552" y="94"/>
                </a:lnTo>
                <a:lnTo>
                  <a:pt x="558" y="90"/>
                </a:lnTo>
                <a:lnTo>
                  <a:pt x="574" y="82"/>
                </a:lnTo>
                <a:lnTo>
                  <a:pt x="574" y="82"/>
                </a:lnTo>
                <a:lnTo>
                  <a:pt x="582" y="82"/>
                </a:lnTo>
                <a:lnTo>
                  <a:pt x="582" y="82"/>
                </a:lnTo>
                <a:lnTo>
                  <a:pt x="574" y="86"/>
                </a:lnTo>
                <a:lnTo>
                  <a:pt x="574" y="86"/>
                </a:lnTo>
                <a:lnTo>
                  <a:pt x="584" y="88"/>
                </a:lnTo>
                <a:lnTo>
                  <a:pt x="584" y="88"/>
                </a:lnTo>
                <a:lnTo>
                  <a:pt x="576" y="92"/>
                </a:lnTo>
                <a:lnTo>
                  <a:pt x="576" y="92"/>
                </a:lnTo>
                <a:lnTo>
                  <a:pt x="568" y="96"/>
                </a:lnTo>
                <a:lnTo>
                  <a:pt x="568" y="96"/>
                </a:lnTo>
                <a:lnTo>
                  <a:pt x="576" y="96"/>
                </a:lnTo>
                <a:lnTo>
                  <a:pt x="576" y="96"/>
                </a:lnTo>
                <a:lnTo>
                  <a:pt x="584" y="92"/>
                </a:lnTo>
                <a:lnTo>
                  <a:pt x="584" y="92"/>
                </a:lnTo>
                <a:lnTo>
                  <a:pt x="592" y="94"/>
                </a:lnTo>
                <a:lnTo>
                  <a:pt x="592" y="94"/>
                </a:lnTo>
                <a:lnTo>
                  <a:pt x="600" y="90"/>
                </a:lnTo>
                <a:lnTo>
                  <a:pt x="600" y="90"/>
                </a:lnTo>
                <a:lnTo>
                  <a:pt x="608" y="86"/>
                </a:lnTo>
                <a:lnTo>
                  <a:pt x="616" y="82"/>
                </a:lnTo>
                <a:lnTo>
                  <a:pt x="616" y="82"/>
                </a:lnTo>
                <a:lnTo>
                  <a:pt x="622" y="80"/>
                </a:lnTo>
                <a:lnTo>
                  <a:pt x="622" y="80"/>
                </a:lnTo>
                <a:lnTo>
                  <a:pt x="632" y="80"/>
                </a:lnTo>
                <a:lnTo>
                  <a:pt x="632" y="80"/>
                </a:lnTo>
                <a:lnTo>
                  <a:pt x="638" y="78"/>
                </a:lnTo>
                <a:lnTo>
                  <a:pt x="638" y="78"/>
                </a:lnTo>
                <a:lnTo>
                  <a:pt x="648" y="78"/>
                </a:lnTo>
                <a:lnTo>
                  <a:pt x="648" y="78"/>
                </a:lnTo>
                <a:lnTo>
                  <a:pt x="654" y="76"/>
                </a:lnTo>
                <a:lnTo>
                  <a:pt x="670" y="68"/>
                </a:lnTo>
                <a:lnTo>
                  <a:pt x="678" y="70"/>
                </a:lnTo>
                <a:lnTo>
                  <a:pt x="678" y="70"/>
                </a:lnTo>
                <a:lnTo>
                  <a:pt x="686" y="72"/>
                </a:lnTo>
                <a:lnTo>
                  <a:pt x="686" y="72"/>
                </a:lnTo>
                <a:lnTo>
                  <a:pt x="678" y="74"/>
                </a:lnTo>
                <a:lnTo>
                  <a:pt x="678" y="74"/>
                </a:lnTo>
                <a:lnTo>
                  <a:pt x="688" y="76"/>
                </a:lnTo>
                <a:lnTo>
                  <a:pt x="696" y="78"/>
                </a:lnTo>
                <a:lnTo>
                  <a:pt x="704" y="74"/>
                </a:lnTo>
                <a:lnTo>
                  <a:pt x="704" y="74"/>
                </a:lnTo>
                <a:lnTo>
                  <a:pt x="710" y="72"/>
                </a:lnTo>
                <a:lnTo>
                  <a:pt x="710" y="72"/>
                </a:lnTo>
                <a:lnTo>
                  <a:pt x="720" y="74"/>
                </a:lnTo>
                <a:lnTo>
                  <a:pt x="720" y="74"/>
                </a:lnTo>
                <a:lnTo>
                  <a:pt x="728" y="76"/>
                </a:lnTo>
                <a:lnTo>
                  <a:pt x="728" y="76"/>
                </a:lnTo>
                <a:lnTo>
                  <a:pt x="736" y="72"/>
                </a:lnTo>
                <a:lnTo>
                  <a:pt x="736" y="72"/>
                </a:lnTo>
                <a:lnTo>
                  <a:pt x="742" y="70"/>
                </a:lnTo>
                <a:lnTo>
                  <a:pt x="742" y="70"/>
                </a:lnTo>
                <a:lnTo>
                  <a:pt x="734" y="68"/>
                </a:lnTo>
                <a:lnTo>
                  <a:pt x="734" y="68"/>
                </a:lnTo>
                <a:lnTo>
                  <a:pt x="742" y="64"/>
                </a:lnTo>
                <a:lnTo>
                  <a:pt x="750" y="62"/>
                </a:lnTo>
                <a:lnTo>
                  <a:pt x="750" y="62"/>
                </a:lnTo>
                <a:lnTo>
                  <a:pt x="754" y="62"/>
                </a:lnTo>
                <a:lnTo>
                  <a:pt x="758" y="64"/>
                </a:lnTo>
                <a:lnTo>
                  <a:pt x="758" y="64"/>
                </a:lnTo>
                <a:lnTo>
                  <a:pt x="750" y="66"/>
                </a:lnTo>
                <a:lnTo>
                  <a:pt x="750" y="66"/>
                </a:lnTo>
                <a:lnTo>
                  <a:pt x="754" y="68"/>
                </a:lnTo>
                <a:lnTo>
                  <a:pt x="758" y="68"/>
                </a:lnTo>
                <a:lnTo>
                  <a:pt x="758" y="68"/>
                </a:lnTo>
                <a:lnTo>
                  <a:pt x="752" y="72"/>
                </a:lnTo>
                <a:lnTo>
                  <a:pt x="752" y="72"/>
                </a:lnTo>
                <a:lnTo>
                  <a:pt x="744" y="74"/>
                </a:lnTo>
                <a:lnTo>
                  <a:pt x="744" y="74"/>
                </a:lnTo>
                <a:lnTo>
                  <a:pt x="752" y="76"/>
                </a:lnTo>
                <a:lnTo>
                  <a:pt x="752" y="76"/>
                </a:lnTo>
                <a:lnTo>
                  <a:pt x="766" y="72"/>
                </a:lnTo>
                <a:lnTo>
                  <a:pt x="774" y="68"/>
                </a:lnTo>
                <a:lnTo>
                  <a:pt x="782" y="66"/>
                </a:lnTo>
                <a:lnTo>
                  <a:pt x="790" y="64"/>
                </a:lnTo>
                <a:lnTo>
                  <a:pt x="790" y="64"/>
                </a:lnTo>
                <a:lnTo>
                  <a:pt x="798" y="66"/>
                </a:lnTo>
                <a:lnTo>
                  <a:pt x="798" y="66"/>
                </a:lnTo>
                <a:lnTo>
                  <a:pt x="806" y="64"/>
                </a:lnTo>
                <a:lnTo>
                  <a:pt x="806" y="64"/>
                </a:lnTo>
                <a:lnTo>
                  <a:pt x="798" y="60"/>
                </a:lnTo>
                <a:lnTo>
                  <a:pt x="798" y="60"/>
                </a:lnTo>
                <a:lnTo>
                  <a:pt x="806" y="58"/>
                </a:lnTo>
                <a:lnTo>
                  <a:pt x="806" y="58"/>
                </a:lnTo>
                <a:lnTo>
                  <a:pt x="814" y="62"/>
                </a:lnTo>
                <a:lnTo>
                  <a:pt x="814" y="62"/>
                </a:lnTo>
                <a:lnTo>
                  <a:pt x="818" y="64"/>
                </a:lnTo>
                <a:lnTo>
                  <a:pt x="822" y="68"/>
                </a:lnTo>
                <a:lnTo>
                  <a:pt x="822" y="68"/>
                </a:lnTo>
                <a:lnTo>
                  <a:pt x="830" y="70"/>
                </a:lnTo>
                <a:lnTo>
                  <a:pt x="830" y="70"/>
                </a:lnTo>
                <a:lnTo>
                  <a:pt x="838" y="72"/>
                </a:lnTo>
                <a:lnTo>
                  <a:pt x="838" y="72"/>
                </a:lnTo>
                <a:lnTo>
                  <a:pt x="830" y="74"/>
                </a:lnTo>
                <a:lnTo>
                  <a:pt x="830" y="74"/>
                </a:lnTo>
                <a:lnTo>
                  <a:pt x="838" y="78"/>
                </a:lnTo>
                <a:lnTo>
                  <a:pt x="838" y="78"/>
                </a:lnTo>
                <a:lnTo>
                  <a:pt x="830" y="80"/>
                </a:lnTo>
                <a:lnTo>
                  <a:pt x="830" y="80"/>
                </a:lnTo>
                <a:lnTo>
                  <a:pt x="838" y="82"/>
                </a:lnTo>
                <a:lnTo>
                  <a:pt x="838" y="82"/>
                </a:lnTo>
                <a:lnTo>
                  <a:pt x="846" y="80"/>
                </a:lnTo>
                <a:lnTo>
                  <a:pt x="854" y="78"/>
                </a:lnTo>
                <a:lnTo>
                  <a:pt x="870" y="76"/>
                </a:lnTo>
                <a:lnTo>
                  <a:pt x="878" y="80"/>
                </a:lnTo>
                <a:lnTo>
                  <a:pt x="878" y="80"/>
                </a:lnTo>
                <a:lnTo>
                  <a:pt x="892" y="86"/>
                </a:lnTo>
                <a:lnTo>
                  <a:pt x="892" y="86"/>
                </a:lnTo>
                <a:lnTo>
                  <a:pt x="896" y="86"/>
                </a:lnTo>
                <a:lnTo>
                  <a:pt x="900" y="86"/>
                </a:lnTo>
                <a:lnTo>
                  <a:pt x="900" y="86"/>
                </a:lnTo>
                <a:lnTo>
                  <a:pt x="892" y="82"/>
                </a:lnTo>
                <a:lnTo>
                  <a:pt x="892" y="82"/>
                </a:lnTo>
                <a:lnTo>
                  <a:pt x="900" y="80"/>
                </a:lnTo>
                <a:lnTo>
                  <a:pt x="900" y="80"/>
                </a:lnTo>
                <a:lnTo>
                  <a:pt x="932" y="80"/>
                </a:lnTo>
                <a:lnTo>
                  <a:pt x="932" y="80"/>
                </a:lnTo>
                <a:lnTo>
                  <a:pt x="940" y="84"/>
                </a:lnTo>
                <a:lnTo>
                  <a:pt x="940" y="84"/>
                </a:lnTo>
                <a:lnTo>
                  <a:pt x="948" y="88"/>
                </a:lnTo>
                <a:lnTo>
                  <a:pt x="948" y="88"/>
                </a:lnTo>
                <a:lnTo>
                  <a:pt x="952" y="96"/>
                </a:lnTo>
                <a:lnTo>
                  <a:pt x="954" y="104"/>
                </a:lnTo>
                <a:lnTo>
                  <a:pt x="954" y="104"/>
                </a:lnTo>
                <a:lnTo>
                  <a:pt x="948" y="84"/>
                </a:lnTo>
                <a:lnTo>
                  <a:pt x="948" y="84"/>
                </a:lnTo>
                <a:lnTo>
                  <a:pt x="942" y="80"/>
                </a:lnTo>
                <a:lnTo>
                  <a:pt x="942" y="80"/>
                </a:lnTo>
                <a:lnTo>
                  <a:pt x="950" y="78"/>
                </a:lnTo>
                <a:lnTo>
                  <a:pt x="950" y="78"/>
                </a:lnTo>
                <a:lnTo>
                  <a:pt x="956" y="100"/>
                </a:lnTo>
                <a:lnTo>
                  <a:pt x="956" y="100"/>
                </a:lnTo>
                <a:lnTo>
                  <a:pt x="964" y="104"/>
                </a:lnTo>
                <a:lnTo>
                  <a:pt x="964" y="104"/>
                </a:lnTo>
                <a:lnTo>
                  <a:pt x="972" y="104"/>
                </a:lnTo>
                <a:lnTo>
                  <a:pt x="972" y="104"/>
                </a:lnTo>
                <a:lnTo>
                  <a:pt x="980" y="104"/>
                </a:lnTo>
                <a:lnTo>
                  <a:pt x="980" y="104"/>
                </a:lnTo>
                <a:lnTo>
                  <a:pt x="982" y="108"/>
                </a:lnTo>
                <a:lnTo>
                  <a:pt x="986" y="110"/>
                </a:lnTo>
                <a:lnTo>
                  <a:pt x="986" y="110"/>
                </a:lnTo>
                <a:lnTo>
                  <a:pt x="990" y="112"/>
                </a:lnTo>
                <a:lnTo>
                  <a:pt x="994" y="112"/>
                </a:lnTo>
                <a:lnTo>
                  <a:pt x="994" y="112"/>
                </a:lnTo>
                <a:lnTo>
                  <a:pt x="1000" y="118"/>
                </a:lnTo>
                <a:lnTo>
                  <a:pt x="992" y="116"/>
                </a:lnTo>
                <a:lnTo>
                  <a:pt x="992" y="116"/>
                </a:lnTo>
                <a:lnTo>
                  <a:pt x="984" y="116"/>
                </a:lnTo>
                <a:lnTo>
                  <a:pt x="984" y="116"/>
                </a:lnTo>
                <a:lnTo>
                  <a:pt x="976" y="114"/>
                </a:lnTo>
                <a:lnTo>
                  <a:pt x="976" y="114"/>
                </a:lnTo>
                <a:lnTo>
                  <a:pt x="970" y="110"/>
                </a:lnTo>
                <a:lnTo>
                  <a:pt x="970" y="110"/>
                </a:lnTo>
                <a:lnTo>
                  <a:pt x="962" y="110"/>
                </a:lnTo>
                <a:lnTo>
                  <a:pt x="962" y="110"/>
                </a:lnTo>
                <a:lnTo>
                  <a:pt x="954" y="110"/>
                </a:lnTo>
                <a:lnTo>
                  <a:pt x="954" y="110"/>
                </a:lnTo>
                <a:lnTo>
                  <a:pt x="950" y="98"/>
                </a:lnTo>
                <a:lnTo>
                  <a:pt x="948" y="88"/>
                </a:lnTo>
                <a:lnTo>
                  <a:pt x="948" y="88"/>
                </a:lnTo>
                <a:lnTo>
                  <a:pt x="938" y="88"/>
                </a:lnTo>
                <a:lnTo>
                  <a:pt x="930" y="90"/>
                </a:lnTo>
                <a:lnTo>
                  <a:pt x="944" y="98"/>
                </a:lnTo>
                <a:lnTo>
                  <a:pt x="952" y="114"/>
                </a:lnTo>
                <a:lnTo>
                  <a:pt x="960" y="114"/>
                </a:lnTo>
                <a:lnTo>
                  <a:pt x="960" y="114"/>
                </a:lnTo>
                <a:lnTo>
                  <a:pt x="968" y="114"/>
                </a:lnTo>
                <a:lnTo>
                  <a:pt x="968" y="114"/>
                </a:lnTo>
                <a:lnTo>
                  <a:pt x="974" y="118"/>
                </a:lnTo>
                <a:lnTo>
                  <a:pt x="974" y="118"/>
                </a:lnTo>
                <a:lnTo>
                  <a:pt x="978" y="120"/>
                </a:lnTo>
                <a:lnTo>
                  <a:pt x="982" y="120"/>
                </a:lnTo>
                <a:lnTo>
                  <a:pt x="982" y="120"/>
                </a:lnTo>
                <a:lnTo>
                  <a:pt x="988" y="126"/>
                </a:lnTo>
                <a:lnTo>
                  <a:pt x="988" y="126"/>
                </a:lnTo>
                <a:lnTo>
                  <a:pt x="994" y="126"/>
                </a:lnTo>
                <a:lnTo>
                  <a:pt x="994" y="126"/>
                </a:lnTo>
                <a:lnTo>
                  <a:pt x="986" y="128"/>
                </a:lnTo>
                <a:lnTo>
                  <a:pt x="976" y="132"/>
                </a:lnTo>
                <a:lnTo>
                  <a:pt x="976" y="132"/>
                </a:lnTo>
                <a:lnTo>
                  <a:pt x="992" y="134"/>
                </a:lnTo>
                <a:lnTo>
                  <a:pt x="1006" y="134"/>
                </a:lnTo>
                <a:lnTo>
                  <a:pt x="1006" y="134"/>
                </a:lnTo>
                <a:lnTo>
                  <a:pt x="1014" y="136"/>
                </a:lnTo>
                <a:lnTo>
                  <a:pt x="1014" y="136"/>
                </a:lnTo>
                <a:lnTo>
                  <a:pt x="1018" y="142"/>
                </a:lnTo>
                <a:lnTo>
                  <a:pt x="1018" y="142"/>
                </a:lnTo>
                <a:lnTo>
                  <a:pt x="1024" y="146"/>
                </a:lnTo>
                <a:lnTo>
                  <a:pt x="1024" y="146"/>
                </a:lnTo>
                <a:lnTo>
                  <a:pt x="1032" y="148"/>
                </a:lnTo>
                <a:lnTo>
                  <a:pt x="1032" y="148"/>
                </a:lnTo>
                <a:lnTo>
                  <a:pt x="1034" y="156"/>
                </a:lnTo>
                <a:lnTo>
                  <a:pt x="1034" y="156"/>
                </a:lnTo>
                <a:lnTo>
                  <a:pt x="1040" y="160"/>
                </a:lnTo>
                <a:lnTo>
                  <a:pt x="1040" y="160"/>
                </a:lnTo>
                <a:lnTo>
                  <a:pt x="1042" y="168"/>
                </a:lnTo>
                <a:lnTo>
                  <a:pt x="1042" y="168"/>
                </a:lnTo>
                <a:lnTo>
                  <a:pt x="1046" y="170"/>
                </a:lnTo>
                <a:lnTo>
                  <a:pt x="1048" y="172"/>
                </a:lnTo>
                <a:lnTo>
                  <a:pt x="1048" y="172"/>
                </a:lnTo>
                <a:lnTo>
                  <a:pt x="1048" y="180"/>
                </a:lnTo>
                <a:lnTo>
                  <a:pt x="1048" y="180"/>
                </a:lnTo>
                <a:lnTo>
                  <a:pt x="1054" y="186"/>
                </a:lnTo>
                <a:lnTo>
                  <a:pt x="1054" y="186"/>
                </a:lnTo>
                <a:lnTo>
                  <a:pt x="1054" y="190"/>
                </a:lnTo>
                <a:lnTo>
                  <a:pt x="1052" y="194"/>
                </a:lnTo>
                <a:lnTo>
                  <a:pt x="1052" y="194"/>
                </a:lnTo>
                <a:lnTo>
                  <a:pt x="1056" y="200"/>
                </a:lnTo>
                <a:lnTo>
                  <a:pt x="1056" y="200"/>
                </a:lnTo>
                <a:lnTo>
                  <a:pt x="1062" y="206"/>
                </a:lnTo>
                <a:lnTo>
                  <a:pt x="1062" y="206"/>
                </a:lnTo>
                <a:lnTo>
                  <a:pt x="1060" y="210"/>
                </a:lnTo>
                <a:lnTo>
                  <a:pt x="1060" y="214"/>
                </a:lnTo>
                <a:lnTo>
                  <a:pt x="1060" y="214"/>
                </a:lnTo>
                <a:lnTo>
                  <a:pt x="1062" y="222"/>
                </a:lnTo>
                <a:lnTo>
                  <a:pt x="1062" y="222"/>
                </a:lnTo>
                <a:lnTo>
                  <a:pt x="1060" y="230"/>
                </a:lnTo>
                <a:lnTo>
                  <a:pt x="1060" y="230"/>
                </a:lnTo>
                <a:lnTo>
                  <a:pt x="1058" y="236"/>
                </a:lnTo>
                <a:lnTo>
                  <a:pt x="1058" y="236"/>
                </a:lnTo>
                <a:lnTo>
                  <a:pt x="1056" y="230"/>
                </a:lnTo>
                <a:lnTo>
                  <a:pt x="1056" y="230"/>
                </a:lnTo>
                <a:lnTo>
                  <a:pt x="1052" y="236"/>
                </a:lnTo>
                <a:lnTo>
                  <a:pt x="1052" y="236"/>
                </a:lnTo>
                <a:lnTo>
                  <a:pt x="1050" y="242"/>
                </a:lnTo>
                <a:lnTo>
                  <a:pt x="1050" y="242"/>
                </a:lnTo>
                <a:lnTo>
                  <a:pt x="1050" y="248"/>
                </a:lnTo>
                <a:lnTo>
                  <a:pt x="1050" y="248"/>
                </a:lnTo>
                <a:lnTo>
                  <a:pt x="1052" y="256"/>
                </a:lnTo>
                <a:lnTo>
                  <a:pt x="1052" y="256"/>
                </a:lnTo>
                <a:lnTo>
                  <a:pt x="1052" y="262"/>
                </a:lnTo>
                <a:lnTo>
                  <a:pt x="1052" y="262"/>
                </a:lnTo>
                <a:lnTo>
                  <a:pt x="1046" y="268"/>
                </a:lnTo>
                <a:lnTo>
                  <a:pt x="1046" y="268"/>
                </a:lnTo>
                <a:lnTo>
                  <a:pt x="1040" y="274"/>
                </a:lnTo>
                <a:lnTo>
                  <a:pt x="1040" y="274"/>
                </a:lnTo>
                <a:lnTo>
                  <a:pt x="1040" y="282"/>
                </a:lnTo>
                <a:lnTo>
                  <a:pt x="1038" y="288"/>
                </a:lnTo>
                <a:lnTo>
                  <a:pt x="1038" y="288"/>
                </a:lnTo>
                <a:lnTo>
                  <a:pt x="1036" y="296"/>
                </a:lnTo>
                <a:lnTo>
                  <a:pt x="1036" y="296"/>
                </a:lnTo>
                <a:lnTo>
                  <a:pt x="1006" y="326"/>
                </a:lnTo>
                <a:lnTo>
                  <a:pt x="1006" y="326"/>
                </a:lnTo>
                <a:lnTo>
                  <a:pt x="998" y="330"/>
                </a:lnTo>
                <a:lnTo>
                  <a:pt x="998" y="330"/>
                </a:lnTo>
                <a:lnTo>
                  <a:pt x="996" y="338"/>
                </a:lnTo>
                <a:lnTo>
                  <a:pt x="996" y="338"/>
                </a:lnTo>
                <a:lnTo>
                  <a:pt x="990" y="342"/>
                </a:lnTo>
                <a:lnTo>
                  <a:pt x="990" y="342"/>
                </a:lnTo>
                <a:lnTo>
                  <a:pt x="986" y="350"/>
                </a:lnTo>
                <a:lnTo>
                  <a:pt x="986" y="350"/>
                </a:lnTo>
                <a:lnTo>
                  <a:pt x="978" y="354"/>
                </a:lnTo>
                <a:lnTo>
                  <a:pt x="978" y="354"/>
                </a:lnTo>
                <a:lnTo>
                  <a:pt x="976" y="362"/>
                </a:lnTo>
                <a:lnTo>
                  <a:pt x="972" y="370"/>
                </a:lnTo>
                <a:lnTo>
                  <a:pt x="972" y="370"/>
                </a:lnTo>
                <a:lnTo>
                  <a:pt x="968" y="376"/>
                </a:lnTo>
                <a:lnTo>
                  <a:pt x="968" y="376"/>
                </a:lnTo>
                <a:lnTo>
                  <a:pt x="960" y="380"/>
                </a:lnTo>
                <a:lnTo>
                  <a:pt x="960" y="380"/>
                </a:lnTo>
                <a:lnTo>
                  <a:pt x="954" y="384"/>
                </a:lnTo>
                <a:lnTo>
                  <a:pt x="954" y="384"/>
                </a:lnTo>
                <a:lnTo>
                  <a:pt x="950" y="392"/>
                </a:lnTo>
                <a:lnTo>
                  <a:pt x="950" y="392"/>
                </a:lnTo>
                <a:lnTo>
                  <a:pt x="942" y="396"/>
                </a:lnTo>
                <a:lnTo>
                  <a:pt x="942" y="396"/>
                </a:lnTo>
                <a:lnTo>
                  <a:pt x="934" y="400"/>
                </a:lnTo>
                <a:lnTo>
                  <a:pt x="934" y="400"/>
                </a:lnTo>
                <a:lnTo>
                  <a:pt x="930" y="406"/>
                </a:lnTo>
                <a:lnTo>
                  <a:pt x="930" y="406"/>
                </a:lnTo>
                <a:lnTo>
                  <a:pt x="926" y="414"/>
                </a:lnTo>
                <a:lnTo>
                  <a:pt x="926" y="414"/>
                </a:lnTo>
                <a:lnTo>
                  <a:pt x="918" y="416"/>
                </a:lnTo>
                <a:lnTo>
                  <a:pt x="918" y="416"/>
                </a:lnTo>
                <a:lnTo>
                  <a:pt x="914" y="430"/>
                </a:lnTo>
                <a:lnTo>
                  <a:pt x="910" y="444"/>
                </a:lnTo>
                <a:lnTo>
                  <a:pt x="910" y="444"/>
                </a:lnTo>
                <a:lnTo>
                  <a:pt x="910" y="442"/>
                </a:lnTo>
                <a:lnTo>
                  <a:pt x="908" y="436"/>
                </a:lnTo>
                <a:lnTo>
                  <a:pt x="908" y="430"/>
                </a:lnTo>
                <a:lnTo>
                  <a:pt x="906" y="428"/>
                </a:lnTo>
                <a:lnTo>
                  <a:pt x="906" y="428"/>
                </a:lnTo>
                <a:lnTo>
                  <a:pt x="914" y="448"/>
                </a:lnTo>
                <a:lnTo>
                  <a:pt x="914" y="448"/>
                </a:lnTo>
                <a:lnTo>
                  <a:pt x="918" y="434"/>
                </a:lnTo>
                <a:lnTo>
                  <a:pt x="922" y="420"/>
                </a:lnTo>
                <a:lnTo>
                  <a:pt x="922" y="420"/>
                </a:lnTo>
                <a:lnTo>
                  <a:pt x="918" y="404"/>
                </a:lnTo>
                <a:lnTo>
                  <a:pt x="910" y="430"/>
                </a:lnTo>
                <a:lnTo>
                  <a:pt x="910" y="430"/>
                </a:lnTo>
                <a:lnTo>
                  <a:pt x="902" y="434"/>
                </a:lnTo>
                <a:lnTo>
                  <a:pt x="902" y="434"/>
                </a:lnTo>
                <a:lnTo>
                  <a:pt x="906" y="428"/>
                </a:lnTo>
                <a:lnTo>
                  <a:pt x="906" y="428"/>
                </a:lnTo>
                <a:lnTo>
                  <a:pt x="898" y="430"/>
                </a:lnTo>
                <a:lnTo>
                  <a:pt x="882" y="436"/>
                </a:lnTo>
                <a:lnTo>
                  <a:pt x="874" y="450"/>
                </a:lnTo>
                <a:lnTo>
                  <a:pt x="868" y="456"/>
                </a:lnTo>
                <a:lnTo>
                  <a:pt x="868" y="456"/>
                </a:lnTo>
                <a:lnTo>
                  <a:pt x="864" y="464"/>
                </a:lnTo>
                <a:lnTo>
                  <a:pt x="864" y="464"/>
                </a:lnTo>
                <a:lnTo>
                  <a:pt x="856" y="466"/>
                </a:lnTo>
                <a:lnTo>
                  <a:pt x="856" y="466"/>
                </a:lnTo>
                <a:lnTo>
                  <a:pt x="850" y="474"/>
                </a:lnTo>
                <a:lnTo>
                  <a:pt x="850" y="474"/>
                </a:lnTo>
                <a:lnTo>
                  <a:pt x="846" y="480"/>
                </a:lnTo>
                <a:lnTo>
                  <a:pt x="846" y="480"/>
                </a:lnTo>
                <a:lnTo>
                  <a:pt x="840" y="486"/>
                </a:lnTo>
                <a:lnTo>
                  <a:pt x="840" y="486"/>
                </a:lnTo>
                <a:lnTo>
                  <a:pt x="832" y="490"/>
                </a:lnTo>
                <a:lnTo>
                  <a:pt x="832" y="490"/>
                </a:lnTo>
                <a:lnTo>
                  <a:pt x="838" y="482"/>
                </a:lnTo>
                <a:lnTo>
                  <a:pt x="838" y="482"/>
                </a:lnTo>
                <a:lnTo>
                  <a:pt x="830" y="486"/>
                </a:lnTo>
                <a:lnTo>
                  <a:pt x="830" y="486"/>
                </a:lnTo>
                <a:lnTo>
                  <a:pt x="822" y="488"/>
                </a:lnTo>
                <a:lnTo>
                  <a:pt x="822" y="488"/>
                </a:lnTo>
                <a:lnTo>
                  <a:pt x="816" y="494"/>
                </a:lnTo>
                <a:lnTo>
                  <a:pt x="810" y="518"/>
                </a:lnTo>
                <a:lnTo>
                  <a:pt x="806" y="500"/>
                </a:lnTo>
                <a:lnTo>
                  <a:pt x="806" y="500"/>
                </a:lnTo>
                <a:lnTo>
                  <a:pt x="800" y="506"/>
                </a:lnTo>
                <a:lnTo>
                  <a:pt x="800" y="506"/>
                </a:lnTo>
                <a:lnTo>
                  <a:pt x="792" y="508"/>
                </a:lnTo>
                <a:lnTo>
                  <a:pt x="792" y="508"/>
                </a:lnTo>
                <a:lnTo>
                  <a:pt x="784" y="512"/>
                </a:lnTo>
                <a:lnTo>
                  <a:pt x="784" y="512"/>
                </a:lnTo>
                <a:lnTo>
                  <a:pt x="776" y="514"/>
                </a:lnTo>
                <a:lnTo>
                  <a:pt x="776" y="514"/>
                </a:lnTo>
                <a:lnTo>
                  <a:pt x="770" y="520"/>
                </a:lnTo>
                <a:lnTo>
                  <a:pt x="770" y="520"/>
                </a:lnTo>
                <a:lnTo>
                  <a:pt x="766" y="526"/>
                </a:lnTo>
                <a:lnTo>
                  <a:pt x="760" y="532"/>
                </a:lnTo>
                <a:lnTo>
                  <a:pt x="760" y="532"/>
                </a:lnTo>
                <a:lnTo>
                  <a:pt x="752" y="536"/>
                </a:lnTo>
                <a:lnTo>
                  <a:pt x="752" y="536"/>
                </a:lnTo>
                <a:lnTo>
                  <a:pt x="744" y="538"/>
                </a:lnTo>
                <a:lnTo>
                  <a:pt x="744" y="538"/>
                </a:lnTo>
                <a:lnTo>
                  <a:pt x="746" y="534"/>
                </a:lnTo>
                <a:lnTo>
                  <a:pt x="748" y="532"/>
                </a:lnTo>
                <a:lnTo>
                  <a:pt x="748" y="532"/>
                </a:lnTo>
                <a:lnTo>
                  <a:pt x="740" y="534"/>
                </a:lnTo>
                <a:lnTo>
                  <a:pt x="740" y="534"/>
                </a:lnTo>
                <a:lnTo>
                  <a:pt x="746" y="526"/>
                </a:lnTo>
                <a:lnTo>
                  <a:pt x="746" y="526"/>
                </a:lnTo>
                <a:lnTo>
                  <a:pt x="738" y="530"/>
                </a:lnTo>
                <a:lnTo>
                  <a:pt x="726" y="542"/>
                </a:lnTo>
                <a:lnTo>
                  <a:pt x="722" y="548"/>
                </a:lnTo>
                <a:lnTo>
                  <a:pt x="722" y="548"/>
                </a:lnTo>
                <a:lnTo>
                  <a:pt x="716" y="554"/>
                </a:lnTo>
                <a:lnTo>
                  <a:pt x="716" y="554"/>
                </a:lnTo>
                <a:lnTo>
                  <a:pt x="708" y="556"/>
                </a:lnTo>
                <a:lnTo>
                  <a:pt x="708" y="556"/>
                </a:lnTo>
                <a:lnTo>
                  <a:pt x="702" y="562"/>
                </a:lnTo>
                <a:lnTo>
                  <a:pt x="696" y="568"/>
                </a:lnTo>
                <a:lnTo>
                  <a:pt x="696" y="568"/>
                </a:lnTo>
                <a:lnTo>
                  <a:pt x="690" y="574"/>
                </a:lnTo>
                <a:lnTo>
                  <a:pt x="690" y="574"/>
                </a:lnTo>
                <a:lnTo>
                  <a:pt x="688" y="574"/>
                </a:lnTo>
                <a:lnTo>
                  <a:pt x="686" y="568"/>
                </a:lnTo>
                <a:lnTo>
                  <a:pt x="684" y="562"/>
                </a:lnTo>
                <a:lnTo>
                  <a:pt x="682" y="560"/>
                </a:lnTo>
                <a:lnTo>
                  <a:pt x="682" y="560"/>
                </a:lnTo>
                <a:lnTo>
                  <a:pt x="676" y="566"/>
                </a:lnTo>
                <a:lnTo>
                  <a:pt x="676" y="566"/>
                </a:lnTo>
                <a:lnTo>
                  <a:pt x="668" y="568"/>
                </a:lnTo>
                <a:lnTo>
                  <a:pt x="668" y="568"/>
                </a:lnTo>
                <a:lnTo>
                  <a:pt x="660" y="570"/>
                </a:lnTo>
                <a:lnTo>
                  <a:pt x="660" y="570"/>
                </a:lnTo>
                <a:lnTo>
                  <a:pt x="652" y="572"/>
                </a:lnTo>
                <a:lnTo>
                  <a:pt x="652" y="572"/>
                </a:lnTo>
                <a:lnTo>
                  <a:pt x="648" y="576"/>
                </a:lnTo>
                <a:lnTo>
                  <a:pt x="646" y="578"/>
                </a:lnTo>
                <a:lnTo>
                  <a:pt x="646" y="578"/>
                </a:lnTo>
                <a:lnTo>
                  <a:pt x="654" y="576"/>
                </a:lnTo>
                <a:lnTo>
                  <a:pt x="654" y="576"/>
                </a:lnTo>
                <a:lnTo>
                  <a:pt x="662" y="574"/>
                </a:lnTo>
                <a:lnTo>
                  <a:pt x="662" y="574"/>
                </a:lnTo>
                <a:lnTo>
                  <a:pt x="658" y="580"/>
                </a:lnTo>
                <a:lnTo>
                  <a:pt x="658" y="580"/>
                </a:lnTo>
                <a:lnTo>
                  <a:pt x="664" y="578"/>
                </a:lnTo>
                <a:lnTo>
                  <a:pt x="664" y="578"/>
                </a:lnTo>
                <a:lnTo>
                  <a:pt x="670" y="574"/>
                </a:lnTo>
                <a:lnTo>
                  <a:pt x="670" y="574"/>
                </a:lnTo>
                <a:lnTo>
                  <a:pt x="676" y="568"/>
                </a:lnTo>
                <a:lnTo>
                  <a:pt x="676" y="568"/>
                </a:lnTo>
                <a:lnTo>
                  <a:pt x="686" y="566"/>
                </a:lnTo>
                <a:lnTo>
                  <a:pt x="686" y="566"/>
                </a:lnTo>
                <a:lnTo>
                  <a:pt x="692" y="562"/>
                </a:lnTo>
                <a:lnTo>
                  <a:pt x="692" y="562"/>
                </a:lnTo>
                <a:lnTo>
                  <a:pt x="694" y="564"/>
                </a:lnTo>
                <a:lnTo>
                  <a:pt x="696" y="568"/>
                </a:lnTo>
                <a:lnTo>
                  <a:pt x="698" y="574"/>
                </a:lnTo>
                <a:lnTo>
                  <a:pt x="700" y="576"/>
                </a:lnTo>
                <a:lnTo>
                  <a:pt x="700" y="576"/>
                </a:lnTo>
                <a:lnTo>
                  <a:pt x="706" y="576"/>
                </a:lnTo>
                <a:lnTo>
                  <a:pt x="706" y="576"/>
                </a:lnTo>
                <a:lnTo>
                  <a:pt x="690" y="582"/>
                </a:lnTo>
                <a:lnTo>
                  <a:pt x="676" y="584"/>
                </a:lnTo>
                <a:lnTo>
                  <a:pt x="662" y="588"/>
                </a:lnTo>
                <a:lnTo>
                  <a:pt x="646" y="592"/>
                </a:lnTo>
                <a:lnTo>
                  <a:pt x="646" y="592"/>
                </a:lnTo>
                <a:lnTo>
                  <a:pt x="644" y="594"/>
                </a:lnTo>
                <a:lnTo>
                  <a:pt x="644" y="594"/>
                </a:lnTo>
                <a:lnTo>
                  <a:pt x="644" y="594"/>
                </a:lnTo>
                <a:lnTo>
                  <a:pt x="644" y="594"/>
                </a:lnTo>
                <a:lnTo>
                  <a:pt x="556" y="638"/>
                </a:lnTo>
                <a:lnTo>
                  <a:pt x="558" y="638"/>
                </a:lnTo>
                <a:lnTo>
                  <a:pt x="564" y="632"/>
                </a:lnTo>
                <a:lnTo>
                  <a:pt x="564" y="632"/>
                </a:lnTo>
                <a:lnTo>
                  <a:pt x="570" y="626"/>
                </a:lnTo>
                <a:lnTo>
                  <a:pt x="570" y="626"/>
                </a:lnTo>
                <a:lnTo>
                  <a:pt x="578" y="624"/>
                </a:lnTo>
                <a:lnTo>
                  <a:pt x="578" y="624"/>
                </a:lnTo>
                <a:lnTo>
                  <a:pt x="582" y="622"/>
                </a:lnTo>
                <a:lnTo>
                  <a:pt x="584" y="620"/>
                </a:lnTo>
                <a:lnTo>
                  <a:pt x="584" y="620"/>
                </a:lnTo>
                <a:lnTo>
                  <a:pt x="592" y="618"/>
                </a:lnTo>
                <a:lnTo>
                  <a:pt x="598" y="612"/>
                </a:lnTo>
                <a:lnTo>
                  <a:pt x="598" y="612"/>
                </a:lnTo>
                <a:lnTo>
                  <a:pt x="604" y="606"/>
                </a:lnTo>
                <a:lnTo>
                  <a:pt x="604" y="606"/>
                </a:lnTo>
                <a:lnTo>
                  <a:pt x="596" y="608"/>
                </a:lnTo>
                <a:lnTo>
                  <a:pt x="596" y="608"/>
                </a:lnTo>
                <a:lnTo>
                  <a:pt x="602" y="602"/>
                </a:lnTo>
                <a:lnTo>
                  <a:pt x="602" y="602"/>
                </a:lnTo>
                <a:lnTo>
                  <a:pt x="594" y="604"/>
                </a:lnTo>
                <a:lnTo>
                  <a:pt x="594" y="604"/>
                </a:lnTo>
                <a:lnTo>
                  <a:pt x="600" y="598"/>
                </a:lnTo>
                <a:lnTo>
                  <a:pt x="602" y="594"/>
                </a:lnTo>
                <a:lnTo>
                  <a:pt x="602" y="594"/>
                </a:lnTo>
                <a:lnTo>
                  <a:pt x="600" y="594"/>
                </a:lnTo>
                <a:lnTo>
                  <a:pt x="600" y="594"/>
                </a:lnTo>
                <a:lnTo>
                  <a:pt x="594" y="600"/>
                </a:lnTo>
                <a:lnTo>
                  <a:pt x="594" y="600"/>
                </a:lnTo>
                <a:lnTo>
                  <a:pt x="588" y="606"/>
                </a:lnTo>
                <a:lnTo>
                  <a:pt x="588" y="606"/>
                </a:lnTo>
                <a:lnTo>
                  <a:pt x="580" y="606"/>
                </a:lnTo>
                <a:lnTo>
                  <a:pt x="580" y="606"/>
                </a:lnTo>
                <a:lnTo>
                  <a:pt x="572" y="612"/>
                </a:lnTo>
                <a:lnTo>
                  <a:pt x="572" y="612"/>
                </a:lnTo>
                <a:lnTo>
                  <a:pt x="564" y="612"/>
                </a:lnTo>
                <a:lnTo>
                  <a:pt x="564" y="612"/>
                </a:lnTo>
                <a:lnTo>
                  <a:pt x="558" y="618"/>
                </a:lnTo>
                <a:lnTo>
                  <a:pt x="558" y="618"/>
                </a:lnTo>
                <a:lnTo>
                  <a:pt x="554" y="618"/>
                </a:lnTo>
                <a:lnTo>
                  <a:pt x="550" y="618"/>
                </a:lnTo>
                <a:lnTo>
                  <a:pt x="550" y="618"/>
                </a:lnTo>
                <a:lnTo>
                  <a:pt x="542" y="624"/>
                </a:lnTo>
                <a:lnTo>
                  <a:pt x="542" y="624"/>
                </a:lnTo>
                <a:lnTo>
                  <a:pt x="536" y="628"/>
                </a:lnTo>
                <a:lnTo>
                  <a:pt x="536" y="628"/>
                </a:lnTo>
                <a:lnTo>
                  <a:pt x="544" y="628"/>
                </a:lnTo>
                <a:lnTo>
                  <a:pt x="544" y="628"/>
                </a:lnTo>
                <a:lnTo>
                  <a:pt x="548" y="628"/>
                </a:lnTo>
                <a:lnTo>
                  <a:pt x="550" y="624"/>
                </a:lnTo>
                <a:lnTo>
                  <a:pt x="550" y="624"/>
                </a:lnTo>
                <a:lnTo>
                  <a:pt x="560" y="624"/>
                </a:lnTo>
                <a:lnTo>
                  <a:pt x="560" y="624"/>
                </a:lnTo>
                <a:lnTo>
                  <a:pt x="554" y="630"/>
                </a:lnTo>
                <a:lnTo>
                  <a:pt x="554" y="630"/>
                </a:lnTo>
                <a:lnTo>
                  <a:pt x="562" y="628"/>
                </a:lnTo>
                <a:lnTo>
                  <a:pt x="562" y="628"/>
                </a:lnTo>
                <a:lnTo>
                  <a:pt x="556" y="634"/>
                </a:lnTo>
                <a:lnTo>
                  <a:pt x="550" y="640"/>
                </a:lnTo>
                <a:lnTo>
                  <a:pt x="550" y="640"/>
                </a:lnTo>
                <a:lnTo>
                  <a:pt x="540" y="640"/>
                </a:lnTo>
                <a:lnTo>
                  <a:pt x="540" y="640"/>
                </a:lnTo>
                <a:lnTo>
                  <a:pt x="534" y="646"/>
                </a:lnTo>
                <a:lnTo>
                  <a:pt x="528" y="652"/>
                </a:lnTo>
                <a:lnTo>
                  <a:pt x="528" y="652"/>
                </a:lnTo>
                <a:lnTo>
                  <a:pt x="528" y="652"/>
                </a:lnTo>
                <a:lnTo>
                  <a:pt x="528" y="652"/>
                </a:lnTo>
                <a:lnTo>
                  <a:pt x="514" y="660"/>
                </a:lnTo>
                <a:lnTo>
                  <a:pt x="514" y="660"/>
                </a:lnTo>
                <a:lnTo>
                  <a:pt x="514" y="660"/>
                </a:lnTo>
                <a:lnTo>
                  <a:pt x="514" y="660"/>
                </a:lnTo>
                <a:lnTo>
                  <a:pt x="506" y="660"/>
                </a:lnTo>
                <a:lnTo>
                  <a:pt x="506" y="660"/>
                </a:lnTo>
                <a:lnTo>
                  <a:pt x="498" y="666"/>
                </a:lnTo>
                <a:lnTo>
                  <a:pt x="498" y="666"/>
                </a:lnTo>
                <a:lnTo>
                  <a:pt x="500" y="666"/>
                </a:lnTo>
                <a:lnTo>
                  <a:pt x="500" y="666"/>
                </a:lnTo>
                <a:lnTo>
                  <a:pt x="484" y="672"/>
                </a:lnTo>
                <a:lnTo>
                  <a:pt x="484" y="672"/>
                </a:lnTo>
                <a:lnTo>
                  <a:pt x="484" y="672"/>
                </a:lnTo>
                <a:lnTo>
                  <a:pt x="490" y="668"/>
                </a:lnTo>
                <a:lnTo>
                  <a:pt x="490" y="668"/>
                </a:lnTo>
                <a:lnTo>
                  <a:pt x="482" y="668"/>
                </a:lnTo>
                <a:lnTo>
                  <a:pt x="482" y="668"/>
                </a:lnTo>
                <a:lnTo>
                  <a:pt x="488" y="662"/>
                </a:lnTo>
                <a:lnTo>
                  <a:pt x="488" y="662"/>
                </a:lnTo>
                <a:lnTo>
                  <a:pt x="494" y="658"/>
                </a:lnTo>
                <a:lnTo>
                  <a:pt x="494" y="658"/>
                </a:lnTo>
                <a:lnTo>
                  <a:pt x="502" y="656"/>
                </a:lnTo>
                <a:lnTo>
                  <a:pt x="502" y="656"/>
                </a:lnTo>
                <a:lnTo>
                  <a:pt x="512" y="654"/>
                </a:lnTo>
                <a:lnTo>
                  <a:pt x="512" y="654"/>
                </a:lnTo>
                <a:lnTo>
                  <a:pt x="518" y="650"/>
                </a:lnTo>
                <a:lnTo>
                  <a:pt x="518" y="650"/>
                </a:lnTo>
                <a:lnTo>
                  <a:pt x="526" y="648"/>
                </a:lnTo>
                <a:lnTo>
                  <a:pt x="526" y="648"/>
                </a:lnTo>
                <a:lnTo>
                  <a:pt x="532" y="642"/>
                </a:lnTo>
                <a:lnTo>
                  <a:pt x="538" y="636"/>
                </a:lnTo>
                <a:lnTo>
                  <a:pt x="542" y="632"/>
                </a:lnTo>
                <a:lnTo>
                  <a:pt x="538" y="634"/>
                </a:lnTo>
                <a:lnTo>
                  <a:pt x="530" y="634"/>
                </a:lnTo>
                <a:lnTo>
                  <a:pt x="522" y="634"/>
                </a:lnTo>
                <a:lnTo>
                  <a:pt x="522" y="634"/>
                </a:lnTo>
                <a:lnTo>
                  <a:pt x="512" y="636"/>
                </a:lnTo>
                <a:lnTo>
                  <a:pt x="512" y="636"/>
                </a:lnTo>
                <a:lnTo>
                  <a:pt x="506" y="640"/>
                </a:lnTo>
                <a:lnTo>
                  <a:pt x="506" y="640"/>
                </a:lnTo>
                <a:lnTo>
                  <a:pt x="514" y="640"/>
                </a:lnTo>
                <a:lnTo>
                  <a:pt x="514" y="640"/>
                </a:lnTo>
                <a:lnTo>
                  <a:pt x="508" y="646"/>
                </a:lnTo>
                <a:lnTo>
                  <a:pt x="508" y="646"/>
                </a:lnTo>
                <a:lnTo>
                  <a:pt x="500" y="646"/>
                </a:lnTo>
                <a:lnTo>
                  <a:pt x="500" y="646"/>
                </a:lnTo>
                <a:lnTo>
                  <a:pt x="492" y="650"/>
                </a:lnTo>
                <a:lnTo>
                  <a:pt x="492" y="650"/>
                </a:lnTo>
                <a:lnTo>
                  <a:pt x="486" y="656"/>
                </a:lnTo>
                <a:lnTo>
                  <a:pt x="486" y="656"/>
                </a:lnTo>
                <a:lnTo>
                  <a:pt x="478" y="656"/>
                </a:lnTo>
                <a:lnTo>
                  <a:pt x="478" y="656"/>
                </a:lnTo>
                <a:lnTo>
                  <a:pt x="470" y="662"/>
                </a:lnTo>
                <a:lnTo>
                  <a:pt x="470" y="662"/>
                </a:lnTo>
                <a:lnTo>
                  <a:pt x="464" y="666"/>
                </a:lnTo>
                <a:lnTo>
                  <a:pt x="464" y="666"/>
                </a:lnTo>
                <a:lnTo>
                  <a:pt x="456" y="668"/>
                </a:lnTo>
                <a:lnTo>
                  <a:pt x="456" y="668"/>
                </a:lnTo>
                <a:lnTo>
                  <a:pt x="450" y="672"/>
                </a:lnTo>
                <a:lnTo>
                  <a:pt x="442" y="678"/>
                </a:lnTo>
                <a:lnTo>
                  <a:pt x="436" y="682"/>
                </a:lnTo>
                <a:lnTo>
                  <a:pt x="428" y="688"/>
                </a:lnTo>
                <a:lnTo>
                  <a:pt x="428" y="688"/>
                </a:lnTo>
                <a:lnTo>
                  <a:pt x="420" y="688"/>
                </a:lnTo>
                <a:lnTo>
                  <a:pt x="420" y="688"/>
                </a:lnTo>
                <a:lnTo>
                  <a:pt x="414" y="694"/>
                </a:lnTo>
                <a:lnTo>
                  <a:pt x="414" y="694"/>
                </a:lnTo>
                <a:lnTo>
                  <a:pt x="406" y="698"/>
                </a:lnTo>
                <a:lnTo>
                  <a:pt x="400" y="704"/>
                </a:lnTo>
                <a:lnTo>
                  <a:pt x="400" y="704"/>
                </a:lnTo>
                <a:lnTo>
                  <a:pt x="398" y="706"/>
                </a:lnTo>
                <a:lnTo>
                  <a:pt x="396" y="706"/>
                </a:lnTo>
                <a:lnTo>
                  <a:pt x="396" y="708"/>
                </a:lnTo>
                <a:lnTo>
                  <a:pt x="396" y="708"/>
                </a:lnTo>
                <a:lnTo>
                  <a:pt x="398" y="708"/>
                </a:lnTo>
                <a:lnTo>
                  <a:pt x="398" y="708"/>
                </a:lnTo>
                <a:lnTo>
                  <a:pt x="396" y="710"/>
                </a:lnTo>
                <a:lnTo>
                  <a:pt x="396" y="710"/>
                </a:lnTo>
                <a:lnTo>
                  <a:pt x="396" y="708"/>
                </a:lnTo>
                <a:lnTo>
                  <a:pt x="396" y="708"/>
                </a:lnTo>
                <a:lnTo>
                  <a:pt x="394" y="710"/>
                </a:lnTo>
                <a:lnTo>
                  <a:pt x="394" y="710"/>
                </a:lnTo>
                <a:lnTo>
                  <a:pt x="394" y="710"/>
                </a:lnTo>
                <a:lnTo>
                  <a:pt x="394" y="710"/>
                </a:lnTo>
                <a:lnTo>
                  <a:pt x="392" y="708"/>
                </a:lnTo>
                <a:lnTo>
                  <a:pt x="392" y="708"/>
                </a:lnTo>
                <a:lnTo>
                  <a:pt x="400" y="702"/>
                </a:lnTo>
                <a:lnTo>
                  <a:pt x="400" y="702"/>
                </a:lnTo>
                <a:lnTo>
                  <a:pt x="396" y="702"/>
                </a:lnTo>
                <a:lnTo>
                  <a:pt x="390" y="704"/>
                </a:lnTo>
                <a:lnTo>
                  <a:pt x="390" y="704"/>
                </a:lnTo>
                <a:lnTo>
                  <a:pt x="388" y="706"/>
                </a:lnTo>
                <a:lnTo>
                  <a:pt x="388" y="706"/>
                </a:lnTo>
                <a:lnTo>
                  <a:pt x="386" y="706"/>
                </a:lnTo>
                <a:lnTo>
                  <a:pt x="386" y="708"/>
                </a:lnTo>
                <a:lnTo>
                  <a:pt x="388" y="712"/>
                </a:lnTo>
                <a:lnTo>
                  <a:pt x="390" y="718"/>
                </a:lnTo>
                <a:lnTo>
                  <a:pt x="392" y="718"/>
                </a:lnTo>
                <a:lnTo>
                  <a:pt x="394" y="718"/>
                </a:lnTo>
                <a:lnTo>
                  <a:pt x="394" y="718"/>
                </a:lnTo>
                <a:lnTo>
                  <a:pt x="398" y="718"/>
                </a:lnTo>
                <a:lnTo>
                  <a:pt x="398" y="718"/>
                </a:lnTo>
                <a:lnTo>
                  <a:pt x="402" y="718"/>
                </a:lnTo>
                <a:lnTo>
                  <a:pt x="406" y="718"/>
                </a:lnTo>
                <a:lnTo>
                  <a:pt x="406" y="718"/>
                </a:lnTo>
                <a:lnTo>
                  <a:pt x="414" y="718"/>
                </a:lnTo>
                <a:lnTo>
                  <a:pt x="414" y="718"/>
                </a:lnTo>
                <a:lnTo>
                  <a:pt x="420" y="714"/>
                </a:lnTo>
                <a:lnTo>
                  <a:pt x="420" y="714"/>
                </a:lnTo>
                <a:lnTo>
                  <a:pt x="412" y="714"/>
                </a:lnTo>
                <a:lnTo>
                  <a:pt x="412" y="714"/>
                </a:lnTo>
                <a:lnTo>
                  <a:pt x="404" y="714"/>
                </a:lnTo>
                <a:lnTo>
                  <a:pt x="404" y="714"/>
                </a:lnTo>
                <a:lnTo>
                  <a:pt x="410" y="708"/>
                </a:lnTo>
                <a:lnTo>
                  <a:pt x="418" y="704"/>
                </a:lnTo>
                <a:lnTo>
                  <a:pt x="418" y="704"/>
                </a:lnTo>
                <a:lnTo>
                  <a:pt x="426" y="702"/>
                </a:lnTo>
                <a:lnTo>
                  <a:pt x="426" y="702"/>
                </a:lnTo>
                <a:lnTo>
                  <a:pt x="432" y="698"/>
                </a:lnTo>
                <a:lnTo>
                  <a:pt x="434" y="696"/>
                </a:lnTo>
                <a:lnTo>
                  <a:pt x="434" y="696"/>
                </a:lnTo>
                <a:lnTo>
                  <a:pt x="500" y="672"/>
                </a:lnTo>
                <a:lnTo>
                  <a:pt x="500" y="672"/>
                </a:lnTo>
                <a:lnTo>
                  <a:pt x="494" y="676"/>
                </a:lnTo>
                <a:lnTo>
                  <a:pt x="494" y="676"/>
                </a:lnTo>
                <a:lnTo>
                  <a:pt x="504" y="674"/>
                </a:lnTo>
                <a:lnTo>
                  <a:pt x="504" y="674"/>
                </a:lnTo>
                <a:lnTo>
                  <a:pt x="510" y="670"/>
                </a:lnTo>
                <a:lnTo>
                  <a:pt x="510" y="670"/>
                </a:lnTo>
                <a:lnTo>
                  <a:pt x="518" y="668"/>
                </a:lnTo>
                <a:lnTo>
                  <a:pt x="518" y="668"/>
                </a:lnTo>
                <a:lnTo>
                  <a:pt x="524" y="662"/>
                </a:lnTo>
                <a:lnTo>
                  <a:pt x="524" y="662"/>
                </a:lnTo>
                <a:lnTo>
                  <a:pt x="532" y="660"/>
                </a:lnTo>
                <a:lnTo>
                  <a:pt x="532" y="660"/>
                </a:lnTo>
                <a:lnTo>
                  <a:pt x="536" y="658"/>
                </a:lnTo>
                <a:lnTo>
                  <a:pt x="536" y="658"/>
                </a:lnTo>
                <a:lnTo>
                  <a:pt x="548" y="652"/>
                </a:lnTo>
                <a:lnTo>
                  <a:pt x="548" y="652"/>
                </a:lnTo>
                <a:lnTo>
                  <a:pt x="548" y="654"/>
                </a:lnTo>
                <a:lnTo>
                  <a:pt x="548" y="654"/>
                </a:lnTo>
                <a:lnTo>
                  <a:pt x="556" y="652"/>
                </a:lnTo>
                <a:lnTo>
                  <a:pt x="556" y="652"/>
                </a:lnTo>
                <a:lnTo>
                  <a:pt x="550" y="658"/>
                </a:lnTo>
                <a:lnTo>
                  <a:pt x="550" y="658"/>
                </a:lnTo>
                <a:lnTo>
                  <a:pt x="544" y="664"/>
                </a:lnTo>
                <a:lnTo>
                  <a:pt x="538" y="670"/>
                </a:lnTo>
                <a:lnTo>
                  <a:pt x="538" y="670"/>
                </a:lnTo>
                <a:lnTo>
                  <a:pt x="530" y="676"/>
                </a:lnTo>
                <a:lnTo>
                  <a:pt x="530" y="676"/>
                </a:lnTo>
                <a:lnTo>
                  <a:pt x="522" y="676"/>
                </a:lnTo>
                <a:lnTo>
                  <a:pt x="522" y="676"/>
                </a:lnTo>
                <a:lnTo>
                  <a:pt x="528" y="672"/>
                </a:lnTo>
                <a:lnTo>
                  <a:pt x="528" y="672"/>
                </a:lnTo>
                <a:lnTo>
                  <a:pt x="520" y="672"/>
                </a:lnTo>
                <a:lnTo>
                  <a:pt x="520" y="672"/>
                </a:lnTo>
                <a:lnTo>
                  <a:pt x="514" y="678"/>
                </a:lnTo>
                <a:lnTo>
                  <a:pt x="514" y="678"/>
                </a:lnTo>
                <a:lnTo>
                  <a:pt x="506" y="680"/>
                </a:lnTo>
                <a:lnTo>
                  <a:pt x="506" y="680"/>
                </a:lnTo>
                <a:lnTo>
                  <a:pt x="496" y="680"/>
                </a:lnTo>
                <a:lnTo>
                  <a:pt x="496" y="680"/>
                </a:lnTo>
                <a:lnTo>
                  <a:pt x="494" y="684"/>
                </a:lnTo>
                <a:lnTo>
                  <a:pt x="490" y="686"/>
                </a:lnTo>
                <a:lnTo>
                  <a:pt x="490" y="686"/>
                </a:lnTo>
                <a:lnTo>
                  <a:pt x="482" y="688"/>
                </a:lnTo>
                <a:lnTo>
                  <a:pt x="482" y="688"/>
                </a:lnTo>
                <a:lnTo>
                  <a:pt x="480" y="690"/>
                </a:lnTo>
                <a:lnTo>
                  <a:pt x="482" y="690"/>
                </a:lnTo>
                <a:lnTo>
                  <a:pt x="468" y="700"/>
                </a:lnTo>
                <a:lnTo>
                  <a:pt x="478" y="698"/>
                </a:lnTo>
                <a:lnTo>
                  <a:pt x="478" y="698"/>
                </a:lnTo>
                <a:lnTo>
                  <a:pt x="486" y="698"/>
                </a:lnTo>
                <a:lnTo>
                  <a:pt x="486" y="698"/>
                </a:lnTo>
                <a:lnTo>
                  <a:pt x="492" y="694"/>
                </a:lnTo>
                <a:lnTo>
                  <a:pt x="492" y="694"/>
                </a:lnTo>
                <a:lnTo>
                  <a:pt x="502" y="692"/>
                </a:lnTo>
                <a:lnTo>
                  <a:pt x="510" y="692"/>
                </a:lnTo>
                <a:lnTo>
                  <a:pt x="510" y="692"/>
                </a:lnTo>
                <a:lnTo>
                  <a:pt x="518" y="692"/>
                </a:lnTo>
                <a:lnTo>
                  <a:pt x="518" y="692"/>
                </a:lnTo>
                <a:lnTo>
                  <a:pt x="524" y="686"/>
                </a:lnTo>
                <a:lnTo>
                  <a:pt x="532" y="680"/>
                </a:lnTo>
                <a:lnTo>
                  <a:pt x="532" y="680"/>
                </a:lnTo>
                <a:lnTo>
                  <a:pt x="538" y="676"/>
                </a:lnTo>
                <a:lnTo>
                  <a:pt x="538" y="676"/>
                </a:lnTo>
                <a:lnTo>
                  <a:pt x="546" y="674"/>
                </a:lnTo>
                <a:lnTo>
                  <a:pt x="546" y="674"/>
                </a:lnTo>
                <a:lnTo>
                  <a:pt x="540" y="680"/>
                </a:lnTo>
                <a:lnTo>
                  <a:pt x="540" y="680"/>
                </a:lnTo>
                <a:lnTo>
                  <a:pt x="548" y="680"/>
                </a:lnTo>
                <a:lnTo>
                  <a:pt x="548" y="680"/>
                </a:lnTo>
                <a:lnTo>
                  <a:pt x="556" y="674"/>
                </a:lnTo>
                <a:lnTo>
                  <a:pt x="562" y="668"/>
                </a:lnTo>
                <a:lnTo>
                  <a:pt x="562" y="668"/>
                </a:lnTo>
                <a:lnTo>
                  <a:pt x="568" y="664"/>
                </a:lnTo>
                <a:lnTo>
                  <a:pt x="568" y="664"/>
                </a:lnTo>
                <a:lnTo>
                  <a:pt x="578" y="662"/>
                </a:lnTo>
                <a:lnTo>
                  <a:pt x="578" y="662"/>
                </a:lnTo>
                <a:lnTo>
                  <a:pt x="570" y="668"/>
                </a:lnTo>
                <a:lnTo>
                  <a:pt x="570" y="668"/>
                </a:lnTo>
                <a:lnTo>
                  <a:pt x="580" y="668"/>
                </a:lnTo>
                <a:lnTo>
                  <a:pt x="580" y="668"/>
                </a:lnTo>
                <a:lnTo>
                  <a:pt x="588" y="666"/>
                </a:lnTo>
                <a:lnTo>
                  <a:pt x="596" y="666"/>
                </a:lnTo>
                <a:lnTo>
                  <a:pt x="596" y="666"/>
                </a:lnTo>
                <a:lnTo>
                  <a:pt x="602" y="660"/>
                </a:lnTo>
                <a:lnTo>
                  <a:pt x="602" y="660"/>
                </a:lnTo>
                <a:lnTo>
                  <a:pt x="612" y="660"/>
                </a:lnTo>
                <a:lnTo>
                  <a:pt x="612" y="660"/>
                </a:lnTo>
                <a:lnTo>
                  <a:pt x="618" y="654"/>
                </a:lnTo>
                <a:lnTo>
                  <a:pt x="624" y="648"/>
                </a:lnTo>
                <a:lnTo>
                  <a:pt x="624" y="648"/>
                </a:lnTo>
                <a:lnTo>
                  <a:pt x="632" y="644"/>
                </a:lnTo>
                <a:lnTo>
                  <a:pt x="638" y="638"/>
                </a:lnTo>
                <a:lnTo>
                  <a:pt x="638" y="638"/>
                </a:lnTo>
                <a:lnTo>
                  <a:pt x="644" y="632"/>
                </a:lnTo>
                <a:lnTo>
                  <a:pt x="644" y="632"/>
                </a:lnTo>
                <a:lnTo>
                  <a:pt x="652" y="632"/>
                </a:lnTo>
                <a:lnTo>
                  <a:pt x="652" y="632"/>
                </a:lnTo>
                <a:lnTo>
                  <a:pt x="662" y="632"/>
                </a:lnTo>
                <a:lnTo>
                  <a:pt x="654" y="636"/>
                </a:lnTo>
                <a:lnTo>
                  <a:pt x="654" y="636"/>
                </a:lnTo>
                <a:lnTo>
                  <a:pt x="648" y="642"/>
                </a:lnTo>
                <a:lnTo>
                  <a:pt x="648" y="642"/>
                </a:lnTo>
                <a:lnTo>
                  <a:pt x="640" y="642"/>
                </a:lnTo>
                <a:lnTo>
                  <a:pt x="640" y="642"/>
                </a:lnTo>
                <a:lnTo>
                  <a:pt x="634" y="648"/>
                </a:lnTo>
                <a:lnTo>
                  <a:pt x="642" y="648"/>
                </a:lnTo>
                <a:lnTo>
                  <a:pt x="642" y="648"/>
                </a:lnTo>
                <a:lnTo>
                  <a:pt x="650" y="646"/>
                </a:lnTo>
                <a:lnTo>
                  <a:pt x="650" y="646"/>
                </a:lnTo>
                <a:lnTo>
                  <a:pt x="654" y="644"/>
                </a:lnTo>
                <a:lnTo>
                  <a:pt x="656" y="640"/>
                </a:lnTo>
                <a:lnTo>
                  <a:pt x="656" y="640"/>
                </a:lnTo>
                <a:lnTo>
                  <a:pt x="662" y="640"/>
                </a:lnTo>
                <a:lnTo>
                  <a:pt x="666" y="640"/>
                </a:lnTo>
                <a:lnTo>
                  <a:pt x="666" y="640"/>
                </a:lnTo>
                <a:lnTo>
                  <a:pt x="672" y="634"/>
                </a:lnTo>
                <a:lnTo>
                  <a:pt x="678" y="628"/>
                </a:lnTo>
                <a:lnTo>
                  <a:pt x="678" y="628"/>
                </a:lnTo>
                <a:lnTo>
                  <a:pt x="686" y="624"/>
                </a:lnTo>
                <a:lnTo>
                  <a:pt x="686" y="624"/>
                </a:lnTo>
                <a:lnTo>
                  <a:pt x="694" y="622"/>
                </a:lnTo>
                <a:lnTo>
                  <a:pt x="694" y="622"/>
                </a:lnTo>
                <a:lnTo>
                  <a:pt x="702" y="622"/>
                </a:lnTo>
                <a:lnTo>
                  <a:pt x="702" y="622"/>
                </a:lnTo>
                <a:lnTo>
                  <a:pt x="708" y="616"/>
                </a:lnTo>
                <a:lnTo>
                  <a:pt x="708" y="616"/>
                </a:lnTo>
                <a:lnTo>
                  <a:pt x="718" y="614"/>
                </a:lnTo>
                <a:lnTo>
                  <a:pt x="718" y="614"/>
                </a:lnTo>
                <a:lnTo>
                  <a:pt x="726" y="614"/>
                </a:lnTo>
                <a:lnTo>
                  <a:pt x="726" y="614"/>
                </a:lnTo>
                <a:lnTo>
                  <a:pt x="732" y="608"/>
                </a:lnTo>
                <a:lnTo>
                  <a:pt x="738" y="602"/>
                </a:lnTo>
                <a:lnTo>
                  <a:pt x="746" y="596"/>
                </a:lnTo>
                <a:lnTo>
                  <a:pt x="746" y="596"/>
                </a:lnTo>
                <a:lnTo>
                  <a:pt x="752" y="590"/>
                </a:lnTo>
                <a:lnTo>
                  <a:pt x="752" y="590"/>
                </a:lnTo>
                <a:lnTo>
                  <a:pt x="760" y="588"/>
                </a:lnTo>
                <a:lnTo>
                  <a:pt x="760" y="588"/>
                </a:lnTo>
                <a:lnTo>
                  <a:pt x="764" y="586"/>
                </a:lnTo>
                <a:lnTo>
                  <a:pt x="766" y="582"/>
                </a:lnTo>
                <a:lnTo>
                  <a:pt x="766" y="582"/>
                </a:lnTo>
                <a:lnTo>
                  <a:pt x="774" y="580"/>
                </a:lnTo>
                <a:lnTo>
                  <a:pt x="774" y="580"/>
                </a:lnTo>
                <a:lnTo>
                  <a:pt x="768" y="586"/>
                </a:lnTo>
                <a:lnTo>
                  <a:pt x="768" y="586"/>
                </a:lnTo>
                <a:lnTo>
                  <a:pt x="762" y="592"/>
                </a:lnTo>
                <a:lnTo>
                  <a:pt x="762" y="592"/>
                </a:lnTo>
                <a:lnTo>
                  <a:pt x="770" y="592"/>
                </a:lnTo>
                <a:lnTo>
                  <a:pt x="770" y="592"/>
                </a:lnTo>
                <a:lnTo>
                  <a:pt x="780" y="590"/>
                </a:lnTo>
                <a:lnTo>
                  <a:pt x="780" y="590"/>
                </a:lnTo>
                <a:lnTo>
                  <a:pt x="786" y="584"/>
                </a:lnTo>
                <a:lnTo>
                  <a:pt x="786" y="584"/>
                </a:lnTo>
                <a:lnTo>
                  <a:pt x="794" y="582"/>
                </a:lnTo>
                <a:lnTo>
                  <a:pt x="794" y="582"/>
                </a:lnTo>
                <a:lnTo>
                  <a:pt x="800" y="576"/>
                </a:lnTo>
                <a:lnTo>
                  <a:pt x="800" y="576"/>
                </a:lnTo>
                <a:lnTo>
                  <a:pt x="806" y="570"/>
                </a:lnTo>
                <a:lnTo>
                  <a:pt x="806" y="570"/>
                </a:lnTo>
                <a:lnTo>
                  <a:pt x="812" y="564"/>
                </a:lnTo>
                <a:lnTo>
                  <a:pt x="812" y="564"/>
                </a:lnTo>
                <a:lnTo>
                  <a:pt x="820" y="562"/>
                </a:lnTo>
                <a:lnTo>
                  <a:pt x="820" y="562"/>
                </a:lnTo>
                <a:lnTo>
                  <a:pt x="814" y="568"/>
                </a:lnTo>
                <a:lnTo>
                  <a:pt x="814" y="568"/>
                </a:lnTo>
                <a:lnTo>
                  <a:pt x="824" y="566"/>
                </a:lnTo>
                <a:lnTo>
                  <a:pt x="824" y="566"/>
                </a:lnTo>
                <a:lnTo>
                  <a:pt x="832" y="564"/>
                </a:lnTo>
                <a:lnTo>
                  <a:pt x="832" y="564"/>
                </a:lnTo>
                <a:lnTo>
                  <a:pt x="838" y="558"/>
                </a:lnTo>
                <a:lnTo>
                  <a:pt x="838" y="558"/>
                </a:lnTo>
                <a:lnTo>
                  <a:pt x="844" y="552"/>
                </a:lnTo>
                <a:lnTo>
                  <a:pt x="844" y="552"/>
                </a:lnTo>
                <a:lnTo>
                  <a:pt x="836" y="554"/>
                </a:lnTo>
                <a:lnTo>
                  <a:pt x="836" y="554"/>
                </a:lnTo>
                <a:lnTo>
                  <a:pt x="842" y="548"/>
                </a:lnTo>
                <a:lnTo>
                  <a:pt x="842" y="548"/>
                </a:lnTo>
                <a:lnTo>
                  <a:pt x="848" y="542"/>
                </a:lnTo>
                <a:lnTo>
                  <a:pt x="848" y="542"/>
                </a:lnTo>
                <a:lnTo>
                  <a:pt x="838" y="544"/>
                </a:lnTo>
                <a:lnTo>
                  <a:pt x="838" y="544"/>
                </a:lnTo>
                <a:lnTo>
                  <a:pt x="844" y="538"/>
                </a:lnTo>
                <a:lnTo>
                  <a:pt x="844" y="538"/>
                </a:lnTo>
                <a:lnTo>
                  <a:pt x="854" y="536"/>
                </a:lnTo>
                <a:lnTo>
                  <a:pt x="854" y="536"/>
                </a:lnTo>
                <a:lnTo>
                  <a:pt x="848" y="542"/>
                </a:lnTo>
                <a:lnTo>
                  <a:pt x="848" y="542"/>
                </a:lnTo>
                <a:lnTo>
                  <a:pt x="856" y="540"/>
                </a:lnTo>
                <a:lnTo>
                  <a:pt x="856" y="540"/>
                </a:lnTo>
                <a:lnTo>
                  <a:pt x="864" y="538"/>
                </a:lnTo>
                <a:lnTo>
                  <a:pt x="882" y="534"/>
                </a:lnTo>
                <a:lnTo>
                  <a:pt x="892" y="522"/>
                </a:lnTo>
                <a:lnTo>
                  <a:pt x="892" y="522"/>
                </a:lnTo>
                <a:lnTo>
                  <a:pt x="898" y="514"/>
                </a:lnTo>
                <a:lnTo>
                  <a:pt x="898" y="514"/>
                </a:lnTo>
                <a:lnTo>
                  <a:pt x="890" y="518"/>
                </a:lnTo>
                <a:lnTo>
                  <a:pt x="890" y="518"/>
                </a:lnTo>
                <a:lnTo>
                  <a:pt x="884" y="524"/>
                </a:lnTo>
                <a:lnTo>
                  <a:pt x="884" y="524"/>
                </a:lnTo>
                <a:lnTo>
                  <a:pt x="876" y="526"/>
                </a:lnTo>
                <a:lnTo>
                  <a:pt x="876" y="526"/>
                </a:lnTo>
                <a:lnTo>
                  <a:pt x="882" y="520"/>
                </a:lnTo>
                <a:lnTo>
                  <a:pt x="882" y="520"/>
                </a:lnTo>
                <a:lnTo>
                  <a:pt x="888" y="512"/>
                </a:lnTo>
                <a:lnTo>
                  <a:pt x="896" y="510"/>
                </a:lnTo>
                <a:lnTo>
                  <a:pt x="896" y="510"/>
                </a:lnTo>
                <a:lnTo>
                  <a:pt x="904" y="508"/>
                </a:lnTo>
                <a:lnTo>
                  <a:pt x="904" y="508"/>
                </a:lnTo>
                <a:lnTo>
                  <a:pt x="908" y="506"/>
                </a:lnTo>
                <a:lnTo>
                  <a:pt x="910" y="502"/>
                </a:lnTo>
                <a:lnTo>
                  <a:pt x="910" y="502"/>
                </a:lnTo>
                <a:lnTo>
                  <a:pt x="918" y="500"/>
                </a:lnTo>
                <a:lnTo>
                  <a:pt x="918" y="500"/>
                </a:lnTo>
                <a:lnTo>
                  <a:pt x="912" y="506"/>
                </a:lnTo>
                <a:lnTo>
                  <a:pt x="912" y="506"/>
                </a:lnTo>
                <a:lnTo>
                  <a:pt x="922" y="504"/>
                </a:lnTo>
                <a:lnTo>
                  <a:pt x="922" y="504"/>
                </a:lnTo>
                <a:lnTo>
                  <a:pt x="926" y="496"/>
                </a:lnTo>
                <a:lnTo>
                  <a:pt x="926" y="496"/>
                </a:lnTo>
                <a:lnTo>
                  <a:pt x="936" y="494"/>
                </a:lnTo>
                <a:lnTo>
                  <a:pt x="936" y="494"/>
                </a:lnTo>
                <a:lnTo>
                  <a:pt x="930" y="500"/>
                </a:lnTo>
                <a:lnTo>
                  <a:pt x="946" y="496"/>
                </a:lnTo>
                <a:lnTo>
                  <a:pt x="952" y="490"/>
                </a:lnTo>
                <a:lnTo>
                  <a:pt x="952" y="490"/>
                </a:lnTo>
                <a:lnTo>
                  <a:pt x="958" y="482"/>
                </a:lnTo>
                <a:lnTo>
                  <a:pt x="958" y="482"/>
                </a:lnTo>
                <a:lnTo>
                  <a:pt x="950" y="486"/>
                </a:lnTo>
                <a:lnTo>
                  <a:pt x="950" y="486"/>
                </a:lnTo>
                <a:lnTo>
                  <a:pt x="954" y="478"/>
                </a:lnTo>
                <a:lnTo>
                  <a:pt x="954" y="478"/>
                </a:lnTo>
                <a:lnTo>
                  <a:pt x="946" y="482"/>
                </a:lnTo>
                <a:lnTo>
                  <a:pt x="946" y="482"/>
                </a:lnTo>
                <a:lnTo>
                  <a:pt x="952" y="474"/>
                </a:lnTo>
                <a:lnTo>
                  <a:pt x="956" y="468"/>
                </a:lnTo>
                <a:lnTo>
                  <a:pt x="966" y="464"/>
                </a:lnTo>
                <a:lnTo>
                  <a:pt x="966" y="464"/>
                </a:lnTo>
                <a:lnTo>
                  <a:pt x="974" y="460"/>
                </a:lnTo>
                <a:lnTo>
                  <a:pt x="974" y="460"/>
                </a:lnTo>
                <a:lnTo>
                  <a:pt x="982" y="458"/>
                </a:lnTo>
                <a:lnTo>
                  <a:pt x="982" y="458"/>
                </a:lnTo>
                <a:lnTo>
                  <a:pt x="976" y="464"/>
                </a:lnTo>
                <a:lnTo>
                  <a:pt x="976" y="464"/>
                </a:lnTo>
                <a:lnTo>
                  <a:pt x="972" y="472"/>
                </a:lnTo>
                <a:lnTo>
                  <a:pt x="972" y="472"/>
                </a:lnTo>
                <a:lnTo>
                  <a:pt x="966" y="478"/>
                </a:lnTo>
                <a:lnTo>
                  <a:pt x="966" y="478"/>
                </a:lnTo>
                <a:lnTo>
                  <a:pt x="974" y="476"/>
                </a:lnTo>
                <a:lnTo>
                  <a:pt x="974" y="476"/>
                </a:lnTo>
                <a:lnTo>
                  <a:pt x="980" y="468"/>
                </a:lnTo>
                <a:lnTo>
                  <a:pt x="980" y="468"/>
                </a:lnTo>
                <a:lnTo>
                  <a:pt x="984" y="462"/>
                </a:lnTo>
                <a:lnTo>
                  <a:pt x="990" y="454"/>
                </a:lnTo>
                <a:lnTo>
                  <a:pt x="990" y="454"/>
                </a:lnTo>
                <a:lnTo>
                  <a:pt x="994" y="448"/>
                </a:lnTo>
                <a:lnTo>
                  <a:pt x="994" y="448"/>
                </a:lnTo>
                <a:lnTo>
                  <a:pt x="1002" y="444"/>
                </a:lnTo>
                <a:lnTo>
                  <a:pt x="1002" y="444"/>
                </a:lnTo>
                <a:lnTo>
                  <a:pt x="1008" y="436"/>
                </a:lnTo>
                <a:lnTo>
                  <a:pt x="1008" y="436"/>
                </a:lnTo>
                <a:lnTo>
                  <a:pt x="1016" y="432"/>
                </a:lnTo>
                <a:lnTo>
                  <a:pt x="1016" y="432"/>
                </a:lnTo>
                <a:lnTo>
                  <a:pt x="1012" y="440"/>
                </a:lnTo>
                <a:lnTo>
                  <a:pt x="1012" y="440"/>
                </a:lnTo>
                <a:lnTo>
                  <a:pt x="1020" y="436"/>
                </a:lnTo>
                <a:lnTo>
                  <a:pt x="1020" y="436"/>
                </a:lnTo>
                <a:lnTo>
                  <a:pt x="1024" y="428"/>
                </a:lnTo>
                <a:lnTo>
                  <a:pt x="1024" y="428"/>
                </a:lnTo>
                <a:lnTo>
                  <a:pt x="1028" y="420"/>
                </a:lnTo>
                <a:lnTo>
                  <a:pt x="1028" y="420"/>
                </a:lnTo>
                <a:lnTo>
                  <a:pt x="1036" y="416"/>
                </a:lnTo>
                <a:lnTo>
                  <a:pt x="1036" y="416"/>
                </a:lnTo>
                <a:lnTo>
                  <a:pt x="1040" y="408"/>
                </a:lnTo>
                <a:lnTo>
                  <a:pt x="1040" y="408"/>
                </a:lnTo>
                <a:lnTo>
                  <a:pt x="1044" y="400"/>
                </a:lnTo>
                <a:lnTo>
                  <a:pt x="1044" y="400"/>
                </a:lnTo>
                <a:lnTo>
                  <a:pt x="1048" y="392"/>
                </a:lnTo>
                <a:lnTo>
                  <a:pt x="1048" y="392"/>
                </a:lnTo>
                <a:lnTo>
                  <a:pt x="1052" y="390"/>
                </a:lnTo>
                <a:lnTo>
                  <a:pt x="1056" y="388"/>
                </a:lnTo>
                <a:lnTo>
                  <a:pt x="1056" y="388"/>
                </a:lnTo>
                <a:lnTo>
                  <a:pt x="1060" y="378"/>
                </a:lnTo>
                <a:lnTo>
                  <a:pt x="1060" y="378"/>
                </a:lnTo>
                <a:lnTo>
                  <a:pt x="1066" y="372"/>
                </a:lnTo>
                <a:lnTo>
                  <a:pt x="1066" y="372"/>
                </a:lnTo>
                <a:lnTo>
                  <a:pt x="1074" y="368"/>
                </a:lnTo>
                <a:lnTo>
                  <a:pt x="1074" y="368"/>
                </a:lnTo>
                <a:lnTo>
                  <a:pt x="1072" y="372"/>
                </a:lnTo>
                <a:lnTo>
                  <a:pt x="1070" y="376"/>
                </a:lnTo>
                <a:lnTo>
                  <a:pt x="1070" y="376"/>
                </a:lnTo>
                <a:lnTo>
                  <a:pt x="1068" y="384"/>
                </a:lnTo>
                <a:lnTo>
                  <a:pt x="1068" y="384"/>
                </a:lnTo>
                <a:lnTo>
                  <a:pt x="1074" y="378"/>
                </a:lnTo>
                <a:lnTo>
                  <a:pt x="1074" y="378"/>
                </a:lnTo>
                <a:lnTo>
                  <a:pt x="1078" y="370"/>
                </a:lnTo>
                <a:lnTo>
                  <a:pt x="1078" y="370"/>
                </a:lnTo>
                <a:lnTo>
                  <a:pt x="1086" y="364"/>
                </a:lnTo>
                <a:lnTo>
                  <a:pt x="1086" y="364"/>
                </a:lnTo>
                <a:lnTo>
                  <a:pt x="1088" y="356"/>
                </a:lnTo>
                <a:lnTo>
                  <a:pt x="1088" y="356"/>
                </a:lnTo>
                <a:lnTo>
                  <a:pt x="1096" y="348"/>
                </a:lnTo>
                <a:lnTo>
                  <a:pt x="1096" y="348"/>
                </a:lnTo>
                <a:lnTo>
                  <a:pt x="1098" y="338"/>
                </a:lnTo>
                <a:lnTo>
                  <a:pt x="1100" y="328"/>
                </a:lnTo>
                <a:lnTo>
                  <a:pt x="1100" y="328"/>
                </a:lnTo>
                <a:lnTo>
                  <a:pt x="1102" y="318"/>
                </a:lnTo>
                <a:lnTo>
                  <a:pt x="1102" y="318"/>
                </a:lnTo>
                <a:lnTo>
                  <a:pt x="1106" y="310"/>
                </a:lnTo>
                <a:lnTo>
                  <a:pt x="1106" y="310"/>
                </a:lnTo>
                <a:lnTo>
                  <a:pt x="1106" y="300"/>
                </a:lnTo>
                <a:lnTo>
                  <a:pt x="1106" y="300"/>
                </a:lnTo>
                <a:lnTo>
                  <a:pt x="1110" y="296"/>
                </a:lnTo>
                <a:lnTo>
                  <a:pt x="1112" y="292"/>
                </a:lnTo>
                <a:lnTo>
                  <a:pt x="1112" y="292"/>
                </a:lnTo>
                <a:lnTo>
                  <a:pt x="1112" y="286"/>
                </a:lnTo>
                <a:lnTo>
                  <a:pt x="1110" y="282"/>
                </a:lnTo>
                <a:lnTo>
                  <a:pt x="1110" y="282"/>
                </a:lnTo>
                <a:lnTo>
                  <a:pt x="1114" y="272"/>
                </a:lnTo>
                <a:lnTo>
                  <a:pt x="1114" y="272"/>
                </a:lnTo>
                <a:lnTo>
                  <a:pt x="1112" y="262"/>
                </a:lnTo>
                <a:lnTo>
                  <a:pt x="1112" y="262"/>
                </a:lnTo>
                <a:close/>
                <a:moveTo>
                  <a:pt x="474" y="574"/>
                </a:moveTo>
                <a:lnTo>
                  <a:pt x="474" y="574"/>
                </a:lnTo>
                <a:lnTo>
                  <a:pt x="480" y="574"/>
                </a:lnTo>
                <a:lnTo>
                  <a:pt x="480" y="574"/>
                </a:lnTo>
                <a:lnTo>
                  <a:pt x="472" y="576"/>
                </a:lnTo>
                <a:lnTo>
                  <a:pt x="472" y="576"/>
                </a:lnTo>
                <a:lnTo>
                  <a:pt x="474" y="574"/>
                </a:lnTo>
                <a:lnTo>
                  <a:pt x="474" y="574"/>
                </a:lnTo>
                <a:close/>
                <a:moveTo>
                  <a:pt x="450" y="580"/>
                </a:moveTo>
                <a:lnTo>
                  <a:pt x="450" y="580"/>
                </a:lnTo>
                <a:lnTo>
                  <a:pt x="454" y="578"/>
                </a:lnTo>
                <a:lnTo>
                  <a:pt x="454" y="578"/>
                </a:lnTo>
                <a:lnTo>
                  <a:pt x="448" y="580"/>
                </a:lnTo>
                <a:lnTo>
                  <a:pt x="448" y="580"/>
                </a:lnTo>
                <a:lnTo>
                  <a:pt x="450" y="580"/>
                </a:lnTo>
                <a:lnTo>
                  <a:pt x="450" y="580"/>
                </a:lnTo>
                <a:close/>
                <a:moveTo>
                  <a:pt x="382" y="604"/>
                </a:moveTo>
                <a:lnTo>
                  <a:pt x="382" y="604"/>
                </a:lnTo>
                <a:lnTo>
                  <a:pt x="382" y="604"/>
                </a:lnTo>
                <a:lnTo>
                  <a:pt x="382" y="604"/>
                </a:lnTo>
                <a:lnTo>
                  <a:pt x="382" y="604"/>
                </a:lnTo>
                <a:lnTo>
                  <a:pt x="382" y="604"/>
                </a:lnTo>
                <a:lnTo>
                  <a:pt x="382" y="604"/>
                </a:lnTo>
                <a:lnTo>
                  <a:pt x="382" y="604"/>
                </a:lnTo>
                <a:close/>
                <a:moveTo>
                  <a:pt x="366" y="608"/>
                </a:moveTo>
                <a:lnTo>
                  <a:pt x="366" y="608"/>
                </a:lnTo>
                <a:lnTo>
                  <a:pt x="366" y="608"/>
                </a:lnTo>
                <a:lnTo>
                  <a:pt x="366" y="608"/>
                </a:lnTo>
                <a:lnTo>
                  <a:pt x="366" y="608"/>
                </a:lnTo>
                <a:lnTo>
                  <a:pt x="366" y="608"/>
                </a:lnTo>
                <a:lnTo>
                  <a:pt x="366" y="608"/>
                </a:lnTo>
                <a:lnTo>
                  <a:pt x="366" y="608"/>
                </a:lnTo>
                <a:close/>
                <a:moveTo>
                  <a:pt x="362" y="608"/>
                </a:moveTo>
                <a:lnTo>
                  <a:pt x="358" y="614"/>
                </a:lnTo>
                <a:lnTo>
                  <a:pt x="358" y="614"/>
                </a:lnTo>
                <a:lnTo>
                  <a:pt x="356" y="614"/>
                </a:lnTo>
                <a:lnTo>
                  <a:pt x="352" y="610"/>
                </a:lnTo>
                <a:lnTo>
                  <a:pt x="352" y="610"/>
                </a:lnTo>
                <a:lnTo>
                  <a:pt x="362" y="608"/>
                </a:lnTo>
                <a:lnTo>
                  <a:pt x="362" y="608"/>
                </a:lnTo>
                <a:close/>
                <a:moveTo>
                  <a:pt x="348" y="612"/>
                </a:moveTo>
                <a:lnTo>
                  <a:pt x="348" y="612"/>
                </a:lnTo>
                <a:lnTo>
                  <a:pt x="346" y="614"/>
                </a:lnTo>
                <a:lnTo>
                  <a:pt x="346" y="614"/>
                </a:lnTo>
                <a:lnTo>
                  <a:pt x="342" y="612"/>
                </a:lnTo>
                <a:lnTo>
                  <a:pt x="342" y="612"/>
                </a:lnTo>
                <a:lnTo>
                  <a:pt x="348" y="612"/>
                </a:lnTo>
                <a:lnTo>
                  <a:pt x="348" y="612"/>
                </a:lnTo>
                <a:close/>
                <a:moveTo>
                  <a:pt x="326" y="616"/>
                </a:moveTo>
                <a:lnTo>
                  <a:pt x="326" y="616"/>
                </a:lnTo>
                <a:lnTo>
                  <a:pt x="324" y="616"/>
                </a:lnTo>
                <a:lnTo>
                  <a:pt x="324" y="616"/>
                </a:lnTo>
                <a:lnTo>
                  <a:pt x="324" y="616"/>
                </a:lnTo>
                <a:lnTo>
                  <a:pt x="324" y="616"/>
                </a:lnTo>
                <a:lnTo>
                  <a:pt x="326" y="616"/>
                </a:lnTo>
                <a:lnTo>
                  <a:pt x="326" y="616"/>
                </a:lnTo>
                <a:close/>
                <a:moveTo>
                  <a:pt x="318" y="588"/>
                </a:moveTo>
                <a:lnTo>
                  <a:pt x="318" y="588"/>
                </a:lnTo>
                <a:lnTo>
                  <a:pt x="320" y="590"/>
                </a:lnTo>
                <a:lnTo>
                  <a:pt x="320" y="590"/>
                </a:lnTo>
                <a:lnTo>
                  <a:pt x="316" y="590"/>
                </a:lnTo>
                <a:lnTo>
                  <a:pt x="316" y="590"/>
                </a:lnTo>
                <a:lnTo>
                  <a:pt x="318" y="588"/>
                </a:lnTo>
                <a:lnTo>
                  <a:pt x="318" y="588"/>
                </a:lnTo>
                <a:close/>
                <a:moveTo>
                  <a:pt x="266" y="620"/>
                </a:moveTo>
                <a:lnTo>
                  <a:pt x="266" y="620"/>
                </a:lnTo>
                <a:lnTo>
                  <a:pt x="264" y="620"/>
                </a:lnTo>
                <a:lnTo>
                  <a:pt x="264" y="620"/>
                </a:lnTo>
                <a:lnTo>
                  <a:pt x="264" y="620"/>
                </a:lnTo>
                <a:lnTo>
                  <a:pt x="264" y="620"/>
                </a:lnTo>
                <a:lnTo>
                  <a:pt x="266" y="620"/>
                </a:lnTo>
                <a:lnTo>
                  <a:pt x="266" y="620"/>
                </a:lnTo>
                <a:close/>
                <a:moveTo>
                  <a:pt x="262" y="186"/>
                </a:moveTo>
                <a:lnTo>
                  <a:pt x="262" y="186"/>
                </a:lnTo>
                <a:lnTo>
                  <a:pt x="256" y="186"/>
                </a:lnTo>
                <a:lnTo>
                  <a:pt x="256" y="186"/>
                </a:lnTo>
                <a:lnTo>
                  <a:pt x="266" y="182"/>
                </a:lnTo>
                <a:lnTo>
                  <a:pt x="266" y="182"/>
                </a:lnTo>
                <a:lnTo>
                  <a:pt x="262" y="186"/>
                </a:lnTo>
                <a:lnTo>
                  <a:pt x="262" y="186"/>
                </a:lnTo>
                <a:close/>
                <a:moveTo>
                  <a:pt x="282" y="122"/>
                </a:moveTo>
                <a:lnTo>
                  <a:pt x="282" y="120"/>
                </a:lnTo>
                <a:lnTo>
                  <a:pt x="284" y="120"/>
                </a:lnTo>
                <a:lnTo>
                  <a:pt x="284" y="120"/>
                </a:lnTo>
                <a:lnTo>
                  <a:pt x="282" y="122"/>
                </a:lnTo>
                <a:lnTo>
                  <a:pt x="282" y="122"/>
                </a:lnTo>
                <a:close/>
                <a:moveTo>
                  <a:pt x="348" y="136"/>
                </a:moveTo>
                <a:lnTo>
                  <a:pt x="348" y="136"/>
                </a:lnTo>
                <a:lnTo>
                  <a:pt x="344" y="136"/>
                </a:lnTo>
                <a:lnTo>
                  <a:pt x="340" y="136"/>
                </a:lnTo>
                <a:lnTo>
                  <a:pt x="340" y="136"/>
                </a:lnTo>
                <a:lnTo>
                  <a:pt x="332" y="140"/>
                </a:lnTo>
                <a:lnTo>
                  <a:pt x="332" y="140"/>
                </a:lnTo>
                <a:lnTo>
                  <a:pt x="324" y="140"/>
                </a:lnTo>
                <a:lnTo>
                  <a:pt x="324" y="140"/>
                </a:lnTo>
                <a:lnTo>
                  <a:pt x="330" y="136"/>
                </a:lnTo>
                <a:lnTo>
                  <a:pt x="330" y="136"/>
                </a:lnTo>
                <a:lnTo>
                  <a:pt x="346" y="130"/>
                </a:lnTo>
                <a:lnTo>
                  <a:pt x="346" y="130"/>
                </a:lnTo>
                <a:lnTo>
                  <a:pt x="346" y="130"/>
                </a:lnTo>
                <a:lnTo>
                  <a:pt x="354" y="130"/>
                </a:lnTo>
                <a:lnTo>
                  <a:pt x="354" y="130"/>
                </a:lnTo>
                <a:lnTo>
                  <a:pt x="348" y="136"/>
                </a:lnTo>
                <a:lnTo>
                  <a:pt x="348" y="136"/>
                </a:lnTo>
                <a:close/>
                <a:moveTo>
                  <a:pt x="384" y="102"/>
                </a:moveTo>
                <a:lnTo>
                  <a:pt x="384" y="102"/>
                </a:lnTo>
                <a:lnTo>
                  <a:pt x="356" y="112"/>
                </a:lnTo>
                <a:lnTo>
                  <a:pt x="356" y="112"/>
                </a:lnTo>
                <a:lnTo>
                  <a:pt x="354" y="112"/>
                </a:lnTo>
                <a:lnTo>
                  <a:pt x="354" y="112"/>
                </a:lnTo>
                <a:lnTo>
                  <a:pt x="362" y="106"/>
                </a:lnTo>
                <a:lnTo>
                  <a:pt x="362" y="106"/>
                </a:lnTo>
                <a:lnTo>
                  <a:pt x="370" y="106"/>
                </a:lnTo>
                <a:lnTo>
                  <a:pt x="370" y="106"/>
                </a:lnTo>
                <a:lnTo>
                  <a:pt x="378" y="102"/>
                </a:lnTo>
                <a:lnTo>
                  <a:pt x="378" y="102"/>
                </a:lnTo>
                <a:lnTo>
                  <a:pt x="386" y="100"/>
                </a:lnTo>
                <a:lnTo>
                  <a:pt x="386" y="100"/>
                </a:lnTo>
                <a:lnTo>
                  <a:pt x="384" y="102"/>
                </a:lnTo>
                <a:lnTo>
                  <a:pt x="384" y="102"/>
                </a:lnTo>
                <a:close/>
                <a:moveTo>
                  <a:pt x="392" y="132"/>
                </a:moveTo>
                <a:lnTo>
                  <a:pt x="392" y="132"/>
                </a:lnTo>
                <a:lnTo>
                  <a:pt x="388" y="132"/>
                </a:lnTo>
                <a:lnTo>
                  <a:pt x="388" y="132"/>
                </a:lnTo>
                <a:lnTo>
                  <a:pt x="394" y="130"/>
                </a:lnTo>
                <a:lnTo>
                  <a:pt x="394" y="130"/>
                </a:lnTo>
                <a:lnTo>
                  <a:pt x="392" y="132"/>
                </a:lnTo>
                <a:lnTo>
                  <a:pt x="392" y="132"/>
                </a:lnTo>
                <a:close/>
                <a:moveTo>
                  <a:pt x="406" y="128"/>
                </a:moveTo>
                <a:lnTo>
                  <a:pt x="406" y="128"/>
                </a:lnTo>
                <a:lnTo>
                  <a:pt x="404" y="128"/>
                </a:lnTo>
                <a:lnTo>
                  <a:pt x="404" y="128"/>
                </a:lnTo>
                <a:lnTo>
                  <a:pt x="410" y="126"/>
                </a:lnTo>
                <a:lnTo>
                  <a:pt x="410" y="126"/>
                </a:lnTo>
                <a:lnTo>
                  <a:pt x="406" y="128"/>
                </a:lnTo>
                <a:lnTo>
                  <a:pt x="406" y="128"/>
                </a:lnTo>
                <a:close/>
                <a:moveTo>
                  <a:pt x="436" y="88"/>
                </a:moveTo>
                <a:lnTo>
                  <a:pt x="438" y="88"/>
                </a:lnTo>
                <a:lnTo>
                  <a:pt x="438" y="88"/>
                </a:lnTo>
                <a:lnTo>
                  <a:pt x="432" y="90"/>
                </a:lnTo>
                <a:lnTo>
                  <a:pt x="436" y="88"/>
                </a:lnTo>
                <a:close/>
                <a:moveTo>
                  <a:pt x="430" y="120"/>
                </a:moveTo>
                <a:lnTo>
                  <a:pt x="430" y="120"/>
                </a:lnTo>
                <a:lnTo>
                  <a:pt x="430" y="126"/>
                </a:lnTo>
                <a:lnTo>
                  <a:pt x="430" y="126"/>
                </a:lnTo>
                <a:lnTo>
                  <a:pt x="428" y="122"/>
                </a:lnTo>
                <a:lnTo>
                  <a:pt x="428" y="118"/>
                </a:lnTo>
                <a:lnTo>
                  <a:pt x="428" y="118"/>
                </a:lnTo>
                <a:lnTo>
                  <a:pt x="430" y="112"/>
                </a:lnTo>
                <a:lnTo>
                  <a:pt x="430" y="112"/>
                </a:lnTo>
                <a:lnTo>
                  <a:pt x="430" y="120"/>
                </a:lnTo>
                <a:lnTo>
                  <a:pt x="430" y="120"/>
                </a:lnTo>
                <a:close/>
                <a:moveTo>
                  <a:pt x="484" y="54"/>
                </a:moveTo>
                <a:lnTo>
                  <a:pt x="484" y="54"/>
                </a:lnTo>
                <a:lnTo>
                  <a:pt x="484" y="54"/>
                </a:lnTo>
                <a:lnTo>
                  <a:pt x="484" y="54"/>
                </a:lnTo>
                <a:lnTo>
                  <a:pt x="486" y="54"/>
                </a:lnTo>
                <a:lnTo>
                  <a:pt x="486" y="54"/>
                </a:lnTo>
                <a:lnTo>
                  <a:pt x="484" y="54"/>
                </a:lnTo>
                <a:lnTo>
                  <a:pt x="484" y="54"/>
                </a:lnTo>
                <a:close/>
                <a:moveTo>
                  <a:pt x="612" y="66"/>
                </a:moveTo>
                <a:lnTo>
                  <a:pt x="612" y="66"/>
                </a:lnTo>
                <a:lnTo>
                  <a:pt x="602" y="66"/>
                </a:lnTo>
                <a:lnTo>
                  <a:pt x="602" y="66"/>
                </a:lnTo>
                <a:lnTo>
                  <a:pt x="598" y="64"/>
                </a:lnTo>
                <a:lnTo>
                  <a:pt x="598" y="64"/>
                </a:lnTo>
                <a:lnTo>
                  <a:pt x="614" y="62"/>
                </a:lnTo>
                <a:lnTo>
                  <a:pt x="614" y="62"/>
                </a:lnTo>
                <a:lnTo>
                  <a:pt x="618" y="62"/>
                </a:lnTo>
                <a:lnTo>
                  <a:pt x="618" y="62"/>
                </a:lnTo>
                <a:lnTo>
                  <a:pt x="612" y="66"/>
                </a:lnTo>
                <a:lnTo>
                  <a:pt x="612" y="66"/>
                </a:lnTo>
                <a:close/>
                <a:moveTo>
                  <a:pt x="996" y="106"/>
                </a:moveTo>
                <a:lnTo>
                  <a:pt x="996" y="106"/>
                </a:lnTo>
                <a:lnTo>
                  <a:pt x="994" y="104"/>
                </a:lnTo>
                <a:lnTo>
                  <a:pt x="994" y="104"/>
                </a:lnTo>
                <a:lnTo>
                  <a:pt x="1000" y="106"/>
                </a:lnTo>
                <a:lnTo>
                  <a:pt x="1000" y="106"/>
                </a:lnTo>
                <a:lnTo>
                  <a:pt x="996" y="106"/>
                </a:lnTo>
                <a:lnTo>
                  <a:pt x="996" y="106"/>
                </a:lnTo>
                <a:close/>
                <a:moveTo>
                  <a:pt x="1010" y="130"/>
                </a:moveTo>
                <a:lnTo>
                  <a:pt x="1002" y="128"/>
                </a:lnTo>
                <a:lnTo>
                  <a:pt x="1002" y="128"/>
                </a:lnTo>
                <a:lnTo>
                  <a:pt x="994" y="126"/>
                </a:lnTo>
                <a:lnTo>
                  <a:pt x="994" y="126"/>
                </a:lnTo>
                <a:lnTo>
                  <a:pt x="990" y="120"/>
                </a:lnTo>
                <a:lnTo>
                  <a:pt x="990" y="120"/>
                </a:lnTo>
                <a:lnTo>
                  <a:pt x="998" y="122"/>
                </a:lnTo>
                <a:lnTo>
                  <a:pt x="998" y="122"/>
                </a:lnTo>
                <a:lnTo>
                  <a:pt x="1002" y="124"/>
                </a:lnTo>
                <a:lnTo>
                  <a:pt x="1002" y="124"/>
                </a:lnTo>
                <a:lnTo>
                  <a:pt x="1008" y="126"/>
                </a:lnTo>
                <a:lnTo>
                  <a:pt x="1018" y="128"/>
                </a:lnTo>
                <a:lnTo>
                  <a:pt x="1030" y="130"/>
                </a:lnTo>
                <a:lnTo>
                  <a:pt x="1034" y="132"/>
                </a:lnTo>
                <a:lnTo>
                  <a:pt x="1034" y="132"/>
                </a:lnTo>
                <a:lnTo>
                  <a:pt x="1010" y="130"/>
                </a:lnTo>
                <a:lnTo>
                  <a:pt x="1010" y="130"/>
                </a:lnTo>
                <a:close/>
                <a:moveTo>
                  <a:pt x="1042" y="140"/>
                </a:moveTo>
                <a:lnTo>
                  <a:pt x="1042" y="140"/>
                </a:lnTo>
                <a:lnTo>
                  <a:pt x="1042" y="138"/>
                </a:lnTo>
                <a:lnTo>
                  <a:pt x="1042" y="138"/>
                </a:lnTo>
                <a:lnTo>
                  <a:pt x="1044" y="140"/>
                </a:lnTo>
                <a:lnTo>
                  <a:pt x="1044" y="140"/>
                </a:lnTo>
                <a:lnTo>
                  <a:pt x="1042" y="140"/>
                </a:lnTo>
                <a:lnTo>
                  <a:pt x="1042" y="140"/>
                </a:lnTo>
                <a:close/>
                <a:moveTo>
                  <a:pt x="1018" y="102"/>
                </a:moveTo>
                <a:lnTo>
                  <a:pt x="1018" y="102"/>
                </a:lnTo>
                <a:lnTo>
                  <a:pt x="1026" y="104"/>
                </a:lnTo>
                <a:lnTo>
                  <a:pt x="1026" y="104"/>
                </a:lnTo>
                <a:lnTo>
                  <a:pt x="1028" y="108"/>
                </a:lnTo>
                <a:lnTo>
                  <a:pt x="1028" y="108"/>
                </a:lnTo>
                <a:lnTo>
                  <a:pt x="1018" y="102"/>
                </a:lnTo>
                <a:lnTo>
                  <a:pt x="1018" y="102"/>
                </a:lnTo>
                <a:close/>
                <a:moveTo>
                  <a:pt x="1060" y="166"/>
                </a:moveTo>
                <a:lnTo>
                  <a:pt x="1060" y="166"/>
                </a:lnTo>
                <a:lnTo>
                  <a:pt x="1058" y="162"/>
                </a:lnTo>
                <a:lnTo>
                  <a:pt x="1058" y="162"/>
                </a:lnTo>
                <a:lnTo>
                  <a:pt x="1062" y="168"/>
                </a:lnTo>
                <a:lnTo>
                  <a:pt x="1062" y="168"/>
                </a:lnTo>
                <a:lnTo>
                  <a:pt x="1060" y="166"/>
                </a:lnTo>
                <a:lnTo>
                  <a:pt x="1060" y="166"/>
                </a:lnTo>
                <a:close/>
                <a:moveTo>
                  <a:pt x="402" y="708"/>
                </a:moveTo>
                <a:lnTo>
                  <a:pt x="402" y="708"/>
                </a:lnTo>
                <a:lnTo>
                  <a:pt x="398" y="712"/>
                </a:lnTo>
                <a:lnTo>
                  <a:pt x="398" y="712"/>
                </a:lnTo>
                <a:lnTo>
                  <a:pt x="396" y="712"/>
                </a:lnTo>
                <a:lnTo>
                  <a:pt x="396" y="712"/>
                </a:lnTo>
                <a:lnTo>
                  <a:pt x="396" y="712"/>
                </a:lnTo>
                <a:lnTo>
                  <a:pt x="396" y="712"/>
                </a:lnTo>
                <a:lnTo>
                  <a:pt x="394" y="710"/>
                </a:lnTo>
                <a:lnTo>
                  <a:pt x="394" y="710"/>
                </a:lnTo>
                <a:lnTo>
                  <a:pt x="394" y="710"/>
                </a:lnTo>
                <a:lnTo>
                  <a:pt x="394" y="710"/>
                </a:lnTo>
                <a:lnTo>
                  <a:pt x="394" y="710"/>
                </a:lnTo>
                <a:lnTo>
                  <a:pt x="394" y="710"/>
                </a:lnTo>
                <a:lnTo>
                  <a:pt x="394" y="710"/>
                </a:lnTo>
                <a:lnTo>
                  <a:pt x="394" y="710"/>
                </a:lnTo>
                <a:lnTo>
                  <a:pt x="396" y="712"/>
                </a:lnTo>
                <a:lnTo>
                  <a:pt x="396" y="712"/>
                </a:lnTo>
                <a:lnTo>
                  <a:pt x="396" y="710"/>
                </a:lnTo>
                <a:lnTo>
                  <a:pt x="396" y="710"/>
                </a:lnTo>
                <a:lnTo>
                  <a:pt x="400" y="708"/>
                </a:lnTo>
                <a:lnTo>
                  <a:pt x="400" y="708"/>
                </a:lnTo>
                <a:lnTo>
                  <a:pt x="402" y="708"/>
                </a:lnTo>
                <a:lnTo>
                  <a:pt x="402" y="708"/>
                </a:lnTo>
                <a:lnTo>
                  <a:pt x="402" y="708"/>
                </a:lnTo>
                <a:lnTo>
                  <a:pt x="402" y="708"/>
                </a:lnTo>
                <a:lnTo>
                  <a:pt x="402" y="708"/>
                </a:lnTo>
                <a:lnTo>
                  <a:pt x="402" y="708"/>
                </a:lnTo>
                <a:close/>
                <a:moveTo>
                  <a:pt x="470" y="680"/>
                </a:moveTo>
                <a:lnTo>
                  <a:pt x="470" y="680"/>
                </a:lnTo>
                <a:lnTo>
                  <a:pt x="470" y="680"/>
                </a:lnTo>
                <a:lnTo>
                  <a:pt x="438" y="692"/>
                </a:lnTo>
                <a:lnTo>
                  <a:pt x="440" y="692"/>
                </a:lnTo>
                <a:lnTo>
                  <a:pt x="440" y="692"/>
                </a:lnTo>
                <a:lnTo>
                  <a:pt x="446" y="686"/>
                </a:lnTo>
                <a:lnTo>
                  <a:pt x="446" y="686"/>
                </a:lnTo>
                <a:lnTo>
                  <a:pt x="438" y="688"/>
                </a:lnTo>
                <a:lnTo>
                  <a:pt x="438" y="688"/>
                </a:lnTo>
                <a:lnTo>
                  <a:pt x="444" y="682"/>
                </a:lnTo>
                <a:lnTo>
                  <a:pt x="450" y="676"/>
                </a:lnTo>
                <a:lnTo>
                  <a:pt x="456" y="672"/>
                </a:lnTo>
                <a:lnTo>
                  <a:pt x="474" y="670"/>
                </a:lnTo>
                <a:lnTo>
                  <a:pt x="466" y="674"/>
                </a:lnTo>
                <a:lnTo>
                  <a:pt x="466" y="674"/>
                </a:lnTo>
                <a:lnTo>
                  <a:pt x="460" y="680"/>
                </a:lnTo>
                <a:lnTo>
                  <a:pt x="460" y="680"/>
                </a:lnTo>
                <a:lnTo>
                  <a:pt x="470" y="680"/>
                </a:lnTo>
                <a:lnTo>
                  <a:pt x="470" y="680"/>
                </a:lnTo>
                <a:close/>
                <a:moveTo>
                  <a:pt x="580" y="644"/>
                </a:moveTo>
                <a:lnTo>
                  <a:pt x="580" y="644"/>
                </a:lnTo>
                <a:lnTo>
                  <a:pt x="570" y="646"/>
                </a:lnTo>
                <a:lnTo>
                  <a:pt x="570" y="646"/>
                </a:lnTo>
                <a:lnTo>
                  <a:pt x="572" y="644"/>
                </a:lnTo>
                <a:lnTo>
                  <a:pt x="572" y="644"/>
                </a:lnTo>
                <a:lnTo>
                  <a:pt x="584" y="638"/>
                </a:lnTo>
                <a:lnTo>
                  <a:pt x="584" y="638"/>
                </a:lnTo>
                <a:lnTo>
                  <a:pt x="580" y="644"/>
                </a:lnTo>
                <a:lnTo>
                  <a:pt x="580" y="644"/>
                </a:lnTo>
                <a:close/>
                <a:moveTo>
                  <a:pt x="620" y="632"/>
                </a:moveTo>
                <a:lnTo>
                  <a:pt x="602" y="634"/>
                </a:lnTo>
                <a:lnTo>
                  <a:pt x="608" y="630"/>
                </a:lnTo>
                <a:lnTo>
                  <a:pt x="608" y="630"/>
                </a:lnTo>
                <a:lnTo>
                  <a:pt x="632" y="620"/>
                </a:lnTo>
                <a:lnTo>
                  <a:pt x="632" y="620"/>
                </a:lnTo>
                <a:lnTo>
                  <a:pt x="632" y="620"/>
                </a:lnTo>
                <a:lnTo>
                  <a:pt x="620" y="632"/>
                </a:lnTo>
                <a:close/>
                <a:moveTo>
                  <a:pt x="712" y="572"/>
                </a:moveTo>
                <a:lnTo>
                  <a:pt x="712" y="572"/>
                </a:lnTo>
                <a:lnTo>
                  <a:pt x="714" y="570"/>
                </a:lnTo>
                <a:lnTo>
                  <a:pt x="714" y="570"/>
                </a:lnTo>
                <a:lnTo>
                  <a:pt x="716" y="568"/>
                </a:lnTo>
                <a:lnTo>
                  <a:pt x="716" y="568"/>
                </a:lnTo>
                <a:lnTo>
                  <a:pt x="712" y="572"/>
                </a:lnTo>
                <a:lnTo>
                  <a:pt x="712" y="572"/>
                </a:lnTo>
                <a:close/>
                <a:moveTo>
                  <a:pt x="730" y="562"/>
                </a:moveTo>
                <a:lnTo>
                  <a:pt x="730" y="562"/>
                </a:lnTo>
                <a:lnTo>
                  <a:pt x="734" y="556"/>
                </a:lnTo>
                <a:lnTo>
                  <a:pt x="734" y="556"/>
                </a:lnTo>
                <a:lnTo>
                  <a:pt x="738" y="556"/>
                </a:lnTo>
                <a:lnTo>
                  <a:pt x="738" y="556"/>
                </a:lnTo>
                <a:lnTo>
                  <a:pt x="730" y="562"/>
                </a:lnTo>
                <a:lnTo>
                  <a:pt x="730" y="562"/>
                </a:lnTo>
                <a:close/>
                <a:moveTo>
                  <a:pt x="748" y="550"/>
                </a:moveTo>
                <a:lnTo>
                  <a:pt x="748" y="550"/>
                </a:lnTo>
                <a:lnTo>
                  <a:pt x="748" y="550"/>
                </a:lnTo>
                <a:lnTo>
                  <a:pt x="748" y="550"/>
                </a:lnTo>
                <a:lnTo>
                  <a:pt x="754" y="544"/>
                </a:lnTo>
                <a:lnTo>
                  <a:pt x="754" y="544"/>
                </a:lnTo>
                <a:lnTo>
                  <a:pt x="760" y="542"/>
                </a:lnTo>
                <a:lnTo>
                  <a:pt x="760" y="542"/>
                </a:lnTo>
                <a:lnTo>
                  <a:pt x="748" y="550"/>
                </a:lnTo>
                <a:lnTo>
                  <a:pt x="748" y="550"/>
                </a:lnTo>
                <a:close/>
                <a:moveTo>
                  <a:pt x="1072" y="212"/>
                </a:moveTo>
                <a:lnTo>
                  <a:pt x="1068" y="206"/>
                </a:lnTo>
                <a:lnTo>
                  <a:pt x="1068" y="206"/>
                </a:lnTo>
                <a:lnTo>
                  <a:pt x="1070" y="192"/>
                </a:lnTo>
                <a:lnTo>
                  <a:pt x="1070" y="192"/>
                </a:lnTo>
                <a:lnTo>
                  <a:pt x="1074" y="214"/>
                </a:lnTo>
                <a:lnTo>
                  <a:pt x="1072" y="212"/>
                </a:ln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ja-JP" altLang="en-US" dirty="0">
              <a:solidFill>
                <a:srgbClr val="FF0000"/>
              </a:solidFill>
            </a:endParaRPr>
          </a:p>
        </p:txBody>
      </p:sp>
      <p:sp>
        <p:nvSpPr>
          <p:cNvPr id="129" name="テキスト プレースホルダー 64"/>
          <p:cNvSpPr>
            <a:spLocks noGrp="1"/>
          </p:cNvSpPr>
          <p:nvPr>
            <p:ph type="body" sz="quarter" idx="13"/>
          </p:nvPr>
        </p:nvSpPr>
        <p:spPr>
          <a:xfrm>
            <a:off x="350653" y="2194299"/>
            <a:ext cx="7013437" cy="1012099"/>
          </a:xfrm>
        </p:spPr>
        <p:txBody>
          <a:bodyPr>
            <a:normAutofit/>
          </a:bodyPr>
          <a:lstStyle/>
          <a:p>
            <a:pPr marL="285750" indent="-285750">
              <a:buFont typeface="Wingdings" panose="05000000000000000000" pitchFamily="2" charset="2"/>
              <a:buChar char="n"/>
            </a:pPr>
            <a:r>
              <a:rPr lang="ja-JP" altLang="en-US" sz="1200" dirty="0"/>
              <a:t>事業</a:t>
            </a:r>
            <a:r>
              <a:rPr lang="ja-JP" altLang="en-US" sz="1200" dirty="0" smtClean="0"/>
              <a:t>対象者：従業員</a:t>
            </a:r>
            <a:r>
              <a:rPr lang="ja-JP" altLang="en-US" sz="1200" dirty="0"/>
              <a:t>の</a:t>
            </a:r>
            <a:r>
              <a:rPr lang="ja-JP" altLang="en-US" sz="1200" dirty="0" smtClean="0"/>
              <a:t>健康づくりを進めたい事業所</a:t>
            </a:r>
            <a:endParaRPr lang="en-US" altLang="ja-JP" sz="1200" dirty="0" smtClean="0"/>
          </a:p>
          <a:p>
            <a:pPr marL="285750" indent="-285750">
              <a:buFont typeface="Wingdings" panose="05000000000000000000" pitchFamily="2" charset="2"/>
              <a:buChar char="n"/>
            </a:pPr>
            <a:r>
              <a:rPr lang="ja-JP" altLang="en-US" sz="1200" dirty="0" smtClean="0"/>
              <a:t>内容</a:t>
            </a:r>
            <a:r>
              <a:rPr lang="ja-JP" altLang="en-US" sz="1200" dirty="0"/>
              <a:t>：依頼のあった事業所の所在地に合わせ、地域の健診・医療・介護データからみた健康課題に基づいた生活習慣病予防のポイントをお話します。併せて、健康測定を実施し、測定結果をお返しします</a:t>
            </a:r>
            <a:r>
              <a:rPr lang="ja-JP" altLang="en-US" sz="1400" dirty="0" smtClean="0"/>
              <a:t>。</a:t>
            </a:r>
            <a:endParaRPr lang="en-US" altLang="ja-JP" sz="1200" dirty="0"/>
          </a:p>
          <a:p>
            <a:pPr marL="285750" indent="-285750">
              <a:buFont typeface="Wingdings" panose="05000000000000000000" pitchFamily="2" charset="2"/>
              <a:buChar char="n"/>
            </a:pPr>
            <a:endParaRPr kumimoji="1" lang="ja-JP" altLang="en-US" sz="1400" dirty="0"/>
          </a:p>
        </p:txBody>
      </p:sp>
      <p:sp>
        <p:nvSpPr>
          <p:cNvPr id="5" name="テキスト ボックス 4"/>
          <p:cNvSpPr txBox="1"/>
          <p:nvPr/>
        </p:nvSpPr>
        <p:spPr>
          <a:xfrm>
            <a:off x="186950" y="8779871"/>
            <a:ext cx="7778380" cy="707886"/>
          </a:xfrm>
          <a:prstGeom prst="rect">
            <a:avLst/>
          </a:prstGeom>
          <a:noFill/>
        </p:spPr>
        <p:txBody>
          <a:bodyPr wrap="square" rtlCol="0">
            <a:spAutoFit/>
          </a:bodyPr>
          <a:lstStyle/>
          <a:p>
            <a:r>
              <a:rPr lang="en-US" altLang="ja-JP" sz="1100" u="sng" dirty="0" smtClean="0">
                <a:latin typeface="HGｺﾞｼｯｸM" panose="020B0609000000000000" pitchFamily="49" charset="-128"/>
                <a:ea typeface="HGｺﾞｼｯｸM" panose="020B0609000000000000" pitchFamily="49" charset="-128"/>
              </a:rPr>
              <a:t>※ </a:t>
            </a:r>
            <a:r>
              <a:rPr lang="ja-JP" altLang="en-US" sz="1100" u="sng" dirty="0" smtClean="0">
                <a:latin typeface="HGｺﾞｼｯｸM" panose="020B0609000000000000" pitchFamily="49" charset="-128"/>
                <a:ea typeface="HGｺﾞｼｯｸM" panose="020B0609000000000000" pitchFamily="49" charset="-128"/>
              </a:rPr>
              <a:t>複</a:t>
            </a:r>
            <a:r>
              <a:rPr lang="ja-JP" altLang="en-US" sz="1100" u="sng" dirty="0">
                <a:latin typeface="HGｺﾞｼｯｸM" panose="020B0609000000000000" pitchFamily="49" charset="-128"/>
                <a:ea typeface="HGｺﾞｼｯｸM" panose="020B0609000000000000" pitchFamily="49" charset="-128"/>
              </a:rPr>
              <a:t>数回の開催だけでなく、</a:t>
            </a:r>
            <a:r>
              <a:rPr lang="en-US" altLang="ja-JP" sz="1100" u="sng" dirty="0">
                <a:latin typeface="HGｺﾞｼｯｸM" panose="020B0609000000000000" pitchFamily="49" charset="-128"/>
                <a:ea typeface="HGｺﾞｼｯｸM" panose="020B0609000000000000" pitchFamily="49" charset="-128"/>
              </a:rPr>
              <a:t>1</a:t>
            </a:r>
            <a:r>
              <a:rPr lang="ja-JP" altLang="en-US" sz="1100" u="sng" dirty="0">
                <a:latin typeface="HGｺﾞｼｯｸM" panose="020B0609000000000000" pitchFamily="49" charset="-128"/>
                <a:ea typeface="HGｺﾞｼｯｸM" panose="020B0609000000000000" pitchFamily="49" charset="-128"/>
              </a:rPr>
              <a:t>回からの実施も受け付けています</a:t>
            </a:r>
            <a:r>
              <a:rPr lang="ja-JP" altLang="en-US" sz="1100" u="sng" dirty="0" smtClean="0">
                <a:latin typeface="HGｺﾞｼｯｸM" panose="020B0609000000000000" pitchFamily="49" charset="-128"/>
                <a:ea typeface="HGｺﾞｼｯｸM" panose="020B0609000000000000" pitchFamily="49" charset="-128"/>
              </a:rPr>
              <a:t>。回数等についてはご相談の上、決定します。</a:t>
            </a:r>
            <a:endParaRPr lang="en-US" altLang="ja-JP" sz="1100" u="sng" dirty="0">
              <a:latin typeface="HGｺﾞｼｯｸM" panose="020B0609000000000000" pitchFamily="49" charset="-128"/>
              <a:ea typeface="HGｺﾞｼｯｸM" panose="020B0609000000000000" pitchFamily="49" charset="-128"/>
            </a:endParaRPr>
          </a:p>
          <a:p>
            <a:r>
              <a:rPr lang="en-US" altLang="ja-JP" sz="1100" u="sng" dirty="0" smtClean="0">
                <a:latin typeface="HGｺﾞｼｯｸM" panose="020B0609000000000000" pitchFamily="49" charset="-128"/>
                <a:ea typeface="HGｺﾞｼｯｸM" panose="020B0609000000000000" pitchFamily="49" charset="-128"/>
              </a:rPr>
              <a:t>※ </a:t>
            </a:r>
            <a:r>
              <a:rPr lang="ja-JP" altLang="en-US" sz="1100" u="sng" dirty="0" smtClean="0">
                <a:latin typeface="HGｺﾞｼｯｸM" panose="020B0609000000000000" pitchFamily="49" charset="-128"/>
                <a:ea typeface="HGｺﾞｼｯｸM" panose="020B0609000000000000" pitchFamily="49" charset="-128"/>
              </a:rPr>
              <a:t>昼休憩</a:t>
            </a:r>
            <a:r>
              <a:rPr lang="ja-JP" altLang="en-US" sz="1100" u="sng" dirty="0">
                <a:latin typeface="HGｺﾞｼｯｸM" panose="020B0609000000000000" pitchFamily="49" charset="-128"/>
                <a:ea typeface="HGｺﾞｼｯｸM" panose="020B0609000000000000" pitchFamily="49" charset="-128"/>
              </a:rPr>
              <a:t>など、業務に支障のない時間で実施できます。</a:t>
            </a:r>
            <a:endParaRPr lang="en-US" altLang="ja-JP" sz="1100" u="sng" dirty="0">
              <a:latin typeface="HGｺﾞｼｯｸM" panose="020B0609000000000000" pitchFamily="49" charset="-128"/>
              <a:ea typeface="HGｺﾞｼｯｸM" panose="020B0609000000000000" pitchFamily="49" charset="-128"/>
            </a:endParaRPr>
          </a:p>
          <a:p>
            <a:endParaRPr kumimoji="1" lang="ja-JP" altLang="en-US" dirty="0"/>
          </a:p>
        </p:txBody>
      </p:sp>
      <p:sp>
        <p:nvSpPr>
          <p:cNvPr id="7" name="テキスト ボックス 6"/>
          <p:cNvSpPr txBox="1"/>
          <p:nvPr/>
        </p:nvSpPr>
        <p:spPr>
          <a:xfrm>
            <a:off x="273256" y="6694316"/>
            <a:ext cx="2458575" cy="261610"/>
          </a:xfrm>
          <a:prstGeom prst="rect">
            <a:avLst/>
          </a:prstGeom>
          <a:noFill/>
        </p:spPr>
        <p:txBody>
          <a:bodyPr wrap="square" rtlCol="0">
            <a:spAutoFit/>
          </a:bodyPr>
          <a:lstStyle/>
          <a:p>
            <a:r>
              <a:rPr lang="en-US" altLang="ja-JP" sz="1100" b="1" dirty="0" smtClean="0">
                <a:latin typeface="HGｺﾞｼｯｸM" panose="020B0609000000000000" pitchFamily="49" charset="-128"/>
                <a:ea typeface="HGｺﾞｼｯｸM" panose="020B0609000000000000" pitchFamily="49" charset="-128"/>
              </a:rPr>
              <a:t>1</a:t>
            </a:r>
            <a:r>
              <a:rPr lang="ja-JP" altLang="en-US" sz="1100" b="1" dirty="0" smtClean="0">
                <a:latin typeface="HGｺﾞｼｯｸM" panose="020B0609000000000000" pitchFamily="49" charset="-128"/>
                <a:ea typeface="HGｺﾞｼｯｸM" panose="020B0609000000000000" pitchFamily="49" charset="-128"/>
              </a:rPr>
              <a:t>回目</a:t>
            </a:r>
            <a:r>
              <a:rPr lang="en-US" altLang="ja-JP" sz="1100" b="1" dirty="0" smtClean="0">
                <a:latin typeface="HGｺﾞｼｯｸM" panose="020B0609000000000000" pitchFamily="49" charset="-128"/>
                <a:ea typeface="HGｺﾞｼｯｸM" panose="020B0609000000000000" pitchFamily="49" charset="-128"/>
                <a:sym typeface="Wingdings" panose="05000000000000000000" pitchFamily="2" charset="2"/>
              </a:rPr>
              <a:t>(7</a:t>
            </a:r>
            <a:r>
              <a:rPr lang="ja-JP" altLang="en-US" sz="1100" b="1" dirty="0" smtClean="0">
                <a:latin typeface="HGｺﾞｼｯｸM" panose="020B0609000000000000" pitchFamily="49" charset="-128"/>
                <a:ea typeface="HGｺﾞｼｯｸM" panose="020B0609000000000000" pitchFamily="49" charset="-128"/>
                <a:sym typeface="Wingdings" panose="05000000000000000000" pitchFamily="2" charset="2"/>
              </a:rPr>
              <a:t>月</a:t>
            </a:r>
            <a:r>
              <a:rPr lang="en-US" altLang="ja-JP" sz="1100" b="1" dirty="0" smtClean="0">
                <a:latin typeface="HGｺﾞｼｯｸM" panose="020B0609000000000000" pitchFamily="49" charset="-128"/>
                <a:ea typeface="HGｺﾞｼｯｸM" panose="020B0609000000000000" pitchFamily="49" charset="-128"/>
                <a:sym typeface="Wingdings" panose="05000000000000000000" pitchFamily="2" charset="2"/>
              </a:rPr>
              <a:t>)</a:t>
            </a:r>
            <a:r>
              <a:rPr lang="ja-JP" altLang="en-US" sz="1100" b="1" dirty="0" smtClean="0">
                <a:latin typeface="HGｺﾞｼｯｸM" panose="020B0609000000000000" pitchFamily="49" charset="-128"/>
                <a:ea typeface="HGｺﾞｼｯｸM" panose="020B0609000000000000" pitchFamily="49" charset="-128"/>
              </a:rPr>
              <a:t>：ミニ</a:t>
            </a:r>
            <a:r>
              <a:rPr lang="ja-JP" altLang="en-US" sz="1100" b="1" dirty="0">
                <a:latin typeface="HGｺﾞｼｯｸM" panose="020B0609000000000000" pitchFamily="49" charset="-128"/>
                <a:ea typeface="HGｺﾞｼｯｸM" panose="020B0609000000000000" pitchFamily="49" charset="-128"/>
              </a:rPr>
              <a:t>講話・健康</a:t>
            </a:r>
            <a:r>
              <a:rPr lang="ja-JP" altLang="en-US" sz="1100" b="1" dirty="0" smtClean="0">
                <a:latin typeface="HGｺﾞｼｯｸM" panose="020B0609000000000000" pitchFamily="49" charset="-128"/>
                <a:ea typeface="HGｺﾞｼｯｸM" panose="020B0609000000000000" pitchFamily="49" charset="-128"/>
              </a:rPr>
              <a:t>測定</a:t>
            </a:r>
            <a:endParaRPr lang="en-US" altLang="ja-JP" sz="1100" b="1" dirty="0">
              <a:latin typeface="HGｺﾞｼｯｸM" panose="020B0609000000000000" pitchFamily="49" charset="-128"/>
              <a:ea typeface="HGｺﾞｼｯｸM" panose="020B0609000000000000" pitchFamily="49" charset="-128"/>
            </a:endParaRPr>
          </a:p>
        </p:txBody>
      </p:sp>
      <p:sp>
        <p:nvSpPr>
          <p:cNvPr id="9" name="正方形/長方形 8"/>
          <p:cNvSpPr/>
          <p:nvPr/>
        </p:nvSpPr>
        <p:spPr>
          <a:xfrm>
            <a:off x="3029269" y="6601478"/>
            <a:ext cx="1864315" cy="430887"/>
          </a:xfrm>
          <a:prstGeom prst="rect">
            <a:avLst/>
          </a:prstGeom>
        </p:spPr>
        <p:txBody>
          <a:bodyPr wrap="square">
            <a:spAutoFit/>
          </a:bodyPr>
          <a:lstStyle/>
          <a:p>
            <a:r>
              <a:rPr lang="en-US" altLang="ja-JP" sz="1100" b="1" dirty="0" smtClean="0">
                <a:latin typeface="HGｺﾞｼｯｸM" panose="020B0609000000000000" pitchFamily="49" charset="-128"/>
                <a:ea typeface="HGｺﾞｼｯｸM" panose="020B0609000000000000" pitchFamily="49" charset="-128"/>
              </a:rPr>
              <a:t>2</a:t>
            </a:r>
            <a:r>
              <a:rPr lang="ja-JP" altLang="en-US" sz="1100" b="1" dirty="0" smtClean="0">
                <a:latin typeface="HGｺﾞｼｯｸM" panose="020B0609000000000000" pitchFamily="49" charset="-128"/>
                <a:ea typeface="HGｺﾞｼｯｸM" panose="020B0609000000000000" pitchFamily="49" charset="-128"/>
              </a:rPr>
              <a:t>回目</a:t>
            </a:r>
            <a:r>
              <a:rPr lang="en-US" altLang="ja-JP" sz="1100" b="1" dirty="0" smtClean="0">
                <a:latin typeface="HGｺﾞｼｯｸM" panose="020B0609000000000000" pitchFamily="49" charset="-128"/>
                <a:ea typeface="HGｺﾞｼｯｸM" panose="020B0609000000000000" pitchFamily="49" charset="-128"/>
              </a:rPr>
              <a:t>(</a:t>
            </a:r>
            <a:r>
              <a:rPr lang="en-US" altLang="ja-JP" sz="1100" b="1" dirty="0">
                <a:latin typeface="HGｺﾞｼｯｸM" panose="020B0609000000000000" pitchFamily="49" charset="-128"/>
                <a:ea typeface="HGｺﾞｼｯｸM" panose="020B0609000000000000" pitchFamily="49" charset="-128"/>
              </a:rPr>
              <a:t>10</a:t>
            </a:r>
            <a:r>
              <a:rPr lang="ja-JP" altLang="en-US" sz="1100" b="1" dirty="0">
                <a:latin typeface="HGｺﾞｼｯｸM" panose="020B0609000000000000" pitchFamily="49" charset="-128"/>
                <a:ea typeface="HGｺﾞｼｯｸM" panose="020B0609000000000000" pitchFamily="49" charset="-128"/>
              </a:rPr>
              <a:t>月</a:t>
            </a:r>
            <a:r>
              <a:rPr lang="en-US" altLang="ja-JP" sz="1100" b="1" dirty="0" smtClean="0">
                <a:latin typeface="HGｺﾞｼｯｸM" panose="020B0609000000000000" pitchFamily="49" charset="-128"/>
                <a:ea typeface="HGｺﾞｼｯｸM" panose="020B0609000000000000" pitchFamily="49" charset="-128"/>
              </a:rPr>
              <a:t>)</a:t>
            </a:r>
            <a:r>
              <a:rPr lang="ja-JP" altLang="en-US" sz="1100" b="1" dirty="0" smtClean="0">
                <a:latin typeface="HGｺﾞｼｯｸM" panose="020B0609000000000000" pitchFamily="49" charset="-128"/>
                <a:ea typeface="HGｺﾞｼｯｸM" panose="020B0609000000000000" pitchFamily="49" charset="-128"/>
              </a:rPr>
              <a:t>：健康測定</a:t>
            </a:r>
            <a:endParaRPr lang="en-US" altLang="ja-JP" sz="1100" b="1" dirty="0" smtClean="0">
              <a:latin typeface="HGｺﾞｼｯｸM" panose="020B0609000000000000" pitchFamily="49" charset="-128"/>
              <a:ea typeface="HGｺﾞｼｯｸM" panose="020B0609000000000000" pitchFamily="49" charset="-128"/>
            </a:endParaRPr>
          </a:p>
          <a:p>
            <a:r>
              <a:rPr lang="ja-JP" altLang="en-US" sz="1100" b="1" dirty="0" smtClean="0">
                <a:latin typeface="HGｺﾞｼｯｸM" panose="020B0609000000000000" pitchFamily="49" charset="-128"/>
                <a:ea typeface="HGｺﾞｼｯｸM" panose="020B0609000000000000" pitchFamily="49" charset="-128"/>
              </a:rPr>
              <a:t>（</a:t>
            </a:r>
            <a:r>
              <a:rPr lang="ja-JP" altLang="en-US" sz="1100" b="1" dirty="0">
                <a:latin typeface="HGｺﾞｼｯｸM" panose="020B0609000000000000" pitchFamily="49" charset="-128"/>
                <a:ea typeface="HGｺﾞｼｯｸM" panose="020B0609000000000000" pitchFamily="49" charset="-128"/>
              </a:rPr>
              <a:t>必要に応じて複数回）</a:t>
            </a:r>
            <a:endParaRPr lang="en-US" altLang="ja-JP" sz="1100" b="1" dirty="0">
              <a:latin typeface="HGｺﾞｼｯｸM" panose="020B0609000000000000" pitchFamily="49" charset="-128"/>
              <a:ea typeface="HGｺﾞｼｯｸM" panose="020B0609000000000000" pitchFamily="49" charset="-128"/>
            </a:endParaRPr>
          </a:p>
        </p:txBody>
      </p:sp>
      <p:sp>
        <p:nvSpPr>
          <p:cNvPr id="10" name="右矢印 9"/>
          <p:cNvSpPr/>
          <p:nvPr/>
        </p:nvSpPr>
        <p:spPr>
          <a:xfrm>
            <a:off x="2454460" y="7499220"/>
            <a:ext cx="389641" cy="673370"/>
          </a:xfrm>
          <a:prstGeom prst="rightArrow">
            <a:avLst/>
          </a:prstGeom>
          <a:solidFill>
            <a:srgbClr val="AACC09"/>
          </a:solidFill>
          <a:ln>
            <a:solidFill>
              <a:srgbClr val="4FA3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7" name="右矢印 136"/>
          <p:cNvSpPr/>
          <p:nvPr/>
        </p:nvSpPr>
        <p:spPr>
          <a:xfrm>
            <a:off x="4829615" y="7469605"/>
            <a:ext cx="389641" cy="673370"/>
          </a:xfrm>
          <a:prstGeom prst="rightArrow">
            <a:avLst/>
          </a:prstGeom>
          <a:solidFill>
            <a:srgbClr val="AACC09"/>
          </a:solidFill>
          <a:ln>
            <a:solidFill>
              <a:srgbClr val="4FA3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775876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表 33"/>
          <p:cNvGraphicFramePr>
            <a:graphicFrameLocks noGrp="1"/>
          </p:cNvGraphicFramePr>
          <p:nvPr>
            <p:extLst>
              <p:ext uri="{D42A27DB-BD31-4B8C-83A1-F6EECF244321}">
                <p14:modId xmlns:p14="http://schemas.microsoft.com/office/powerpoint/2010/main" val="3136744071"/>
              </p:ext>
            </p:extLst>
          </p:nvPr>
        </p:nvGraphicFramePr>
        <p:xfrm>
          <a:off x="684557" y="1863763"/>
          <a:ext cx="6250675" cy="8503126"/>
        </p:xfrm>
        <a:graphic>
          <a:graphicData uri="http://schemas.openxmlformats.org/drawingml/2006/table">
            <a:tbl>
              <a:tblPr firstRow="1" bandRow="1">
                <a:tableStyleId>{5940675A-B579-460E-94D1-54222C63F5DA}</a:tableStyleId>
              </a:tblPr>
              <a:tblGrid>
                <a:gridCol w="1809176">
                  <a:extLst>
                    <a:ext uri="{9D8B030D-6E8A-4147-A177-3AD203B41FA5}">
                      <a16:colId xmlns:a16="http://schemas.microsoft.com/office/drawing/2014/main" val="1604968348"/>
                    </a:ext>
                  </a:extLst>
                </a:gridCol>
                <a:gridCol w="4441499">
                  <a:extLst>
                    <a:ext uri="{9D8B030D-6E8A-4147-A177-3AD203B41FA5}">
                      <a16:colId xmlns:a16="http://schemas.microsoft.com/office/drawing/2014/main" val="3275762273"/>
                    </a:ext>
                  </a:extLst>
                </a:gridCol>
              </a:tblGrid>
              <a:tr h="612568">
                <a:tc grid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2000" b="1" dirty="0" smtClean="0">
                          <a:latin typeface="HGｺﾞｼｯｸM" panose="020B0609000000000000" pitchFamily="49" charset="-128"/>
                          <a:ea typeface="HGｺﾞｼｯｸM" panose="020B0609000000000000" pitchFamily="49" charset="-128"/>
                        </a:rPr>
                        <a:t>FAX</a:t>
                      </a:r>
                      <a:r>
                        <a:rPr kumimoji="1" lang="ja-JP" altLang="en-US" sz="2000" b="1" dirty="0" smtClean="0">
                          <a:latin typeface="HGｺﾞｼｯｸM" panose="020B0609000000000000" pitchFamily="49" charset="-128"/>
                          <a:ea typeface="HGｺﾞｼｯｸM" panose="020B0609000000000000" pitchFamily="49" charset="-128"/>
                        </a:rPr>
                        <a:t>送付先：</a:t>
                      </a:r>
                      <a:r>
                        <a:rPr kumimoji="1" lang="en-US" altLang="ja-JP" sz="2000" b="1" dirty="0" smtClean="0">
                          <a:latin typeface="HGｺﾞｼｯｸM" panose="020B0609000000000000" pitchFamily="49" charset="-128"/>
                          <a:ea typeface="HGｺﾞｼｯｸM" panose="020B0609000000000000" pitchFamily="49" charset="-128"/>
                        </a:rPr>
                        <a:t>0857-29-6115</a:t>
                      </a:r>
                      <a:r>
                        <a:rPr kumimoji="1" lang="ja-JP" altLang="en-US" sz="2000" b="1" baseline="0" dirty="0" smtClean="0">
                          <a:latin typeface="HGｺﾞｼｯｸM" panose="020B0609000000000000" pitchFamily="49" charset="-128"/>
                          <a:ea typeface="HGｺﾞｼｯｸM" panose="020B0609000000000000" pitchFamily="49" charset="-128"/>
                        </a:rPr>
                        <a:t> </a:t>
                      </a:r>
                      <a:r>
                        <a:rPr kumimoji="1" lang="ja-JP" altLang="en-US" sz="2000" b="1" dirty="0" smtClean="0">
                          <a:latin typeface="HGｺﾞｼｯｸM" panose="020B0609000000000000" pitchFamily="49" charset="-128"/>
                          <a:ea typeface="HGｺﾞｼｯｸM" panose="020B0609000000000000" pitchFamily="49" charset="-128"/>
                        </a:rPr>
                        <a:t>保健・共同事業担当宛</a:t>
                      </a:r>
                    </a:p>
                  </a:txBody>
                  <a:tcPr anchor="ctr"/>
                </a:tc>
                <a:tc hMerge="1">
                  <a:txBody>
                    <a:bodyPr/>
                    <a:lstStyle/>
                    <a:p>
                      <a:pPr algn="ctr"/>
                      <a:endParaRPr kumimoji="1" lang="ja-JP" altLang="en-US" dirty="0">
                        <a:latin typeface="HGｺﾞｼｯｸM" panose="020B0609000000000000" pitchFamily="49" charset="-128"/>
                        <a:ea typeface="HGｺﾞｼｯｸM" panose="020B0609000000000000" pitchFamily="49" charset="-128"/>
                      </a:endParaRPr>
                    </a:p>
                  </a:txBody>
                  <a:tcPr anchor="ctr"/>
                </a:tc>
                <a:extLst>
                  <a:ext uri="{0D108BD9-81ED-4DB2-BD59-A6C34878D82A}">
                    <a16:rowId xmlns:a16="http://schemas.microsoft.com/office/drawing/2014/main" val="344873458"/>
                  </a:ext>
                </a:extLst>
              </a:tr>
              <a:tr h="572843">
                <a:tc>
                  <a:txBody>
                    <a:bodyPr/>
                    <a:lstStyle/>
                    <a:p>
                      <a:pPr algn="l"/>
                      <a:r>
                        <a:rPr kumimoji="1" lang="ja-JP" altLang="en-US" dirty="0" smtClean="0">
                          <a:latin typeface="HGｺﾞｼｯｸM" panose="020B0609000000000000" pitchFamily="49" charset="-128"/>
                          <a:ea typeface="HGｺﾞｼｯｸM" panose="020B0609000000000000" pitchFamily="49" charset="-128"/>
                        </a:rPr>
                        <a:t>事業所名</a:t>
                      </a:r>
                      <a:endParaRPr kumimoji="1" lang="ja-JP" altLang="en-US" dirty="0">
                        <a:latin typeface="HGｺﾞｼｯｸM" panose="020B0609000000000000" pitchFamily="49" charset="-128"/>
                        <a:ea typeface="HGｺﾞｼｯｸM" panose="020B0609000000000000" pitchFamily="49" charset="-128"/>
                      </a:endParaRPr>
                    </a:p>
                  </a:txBody>
                  <a:tcPr anchor="ctr"/>
                </a:tc>
                <a:tc>
                  <a:txBody>
                    <a:bodyPr/>
                    <a:lstStyle/>
                    <a:p>
                      <a:endParaRPr kumimoji="1" lang="ja-JP" altLang="en-US" dirty="0">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3675087215"/>
                  </a:ext>
                </a:extLst>
              </a:tr>
              <a:tr h="891389">
                <a:tc>
                  <a:txBody>
                    <a:bodyPr/>
                    <a:lstStyle/>
                    <a:p>
                      <a:pPr algn="l"/>
                      <a:r>
                        <a:rPr kumimoji="1" lang="ja-JP" altLang="en-US" dirty="0" smtClean="0">
                          <a:latin typeface="HGｺﾞｼｯｸM" panose="020B0609000000000000" pitchFamily="49" charset="-128"/>
                          <a:ea typeface="HGｺﾞｼｯｸM" panose="020B0609000000000000" pitchFamily="49" charset="-128"/>
                        </a:rPr>
                        <a:t>所在地住所</a:t>
                      </a:r>
                      <a:endParaRPr kumimoji="1" lang="ja-JP" altLang="en-US" dirty="0">
                        <a:latin typeface="HGｺﾞｼｯｸM" panose="020B0609000000000000" pitchFamily="49" charset="-128"/>
                        <a:ea typeface="HGｺﾞｼｯｸM" panose="020B0609000000000000" pitchFamily="49" charset="-128"/>
                      </a:endParaRPr>
                    </a:p>
                  </a:txBody>
                  <a:tcPr anchor="ctr"/>
                </a:tc>
                <a:tc>
                  <a:txBody>
                    <a:bodyPr/>
                    <a:lstStyle/>
                    <a:p>
                      <a:r>
                        <a:rPr kumimoji="1" lang="ja-JP" altLang="en-US" dirty="0" smtClean="0">
                          <a:latin typeface="HGｺﾞｼｯｸM" panose="020B0609000000000000" pitchFamily="49" charset="-128"/>
                          <a:ea typeface="HGｺﾞｼｯｸM" panose="020B0609000000000000" pitchFamily="49" charset="-128"/>
                        </a:rPr>
                        <a:t>〒</a:t>
                      </a:r>
                      <a:endParaRPr kumimoji="1" lang="ja-JP" altLang="en-US" dirty="0">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2355302045"/>
                  </a:ext>
                </a:extLst>
              </a:tr>
              <a:tr h="572843">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dirty="0" smtClean="0">
                          <a:latin typeface="HGｺﾞｼｯｸM" panose="020B0609000000000000" pitchFamily="49" charset="-128"/>
                          <a:ea typeface="HGｺﾞｼｯｸM" panose="020B0609000000000000" pitchFamily="49" charset="-128"/>
                        </a:rPr>
                        <a:t>教室参加予定人数</a:t>
                      </a:r>
                    </a:p>
                  </a:txBody>
                  <a:tcPr anchor="ctr"/>
                </a:tc>
                <a:tc>
                  <a:txBody>
                    <a:bodyPr/>
                    <a:lstStyle/>
                    <a:p>
                      <a:endParaRPr kumimoji="1" lang="ja-JP" altLang="en-US" dirty="0">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1620131461"/>
                  </a:ext>
                </a:extLst>
              </a:tr>
              <a:tr h="340623">
                <a:tc rowSpan="2">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dirty="0" smtClean="0">
                          <a:latin typeface="HGｺﾞｼｯｸM" panose="020B0609000000000000" pitchFamily="49" charset="-128"/>
                          <a:ea typeface="HGｺﾞｼｯｸM" panose="020B0609000000000000" pitchFamily="49" charset="-128"/>
                        </a:rPr>
                        <a:t>担当者氏名</a:t>
                      </a:r>
                    </a:p>
                  </a:txBody>
                  <a:tcPr anchor="ctr"/>
                </a:tc>
                <a:tc>
                  <a:txBody>
                    <a:bodyPr/>
                    <a:lstStyle/>
                    <a:p>
                      <a:r>
                        <a:rPr kumimoji="1" lang="ja-JP" altLang="en-US" sz="1200" dirty="0" smtClean="0">
                          <a:latin typeface="HGｺﾞｼｯｸM" panose="020B0609000000000000" pitchFamily="49" charset="-128"/>
                          <a:ea typeface="HGｺﾞｼｯｸM" panose="020B0609000000000000" pitchFamily="49" charset="-128"/>
                        </a:rPr>
                        <a:t>ふりがな</a:t>
                      </a:r>
                      <a:endParaRPr kumimoji="1" lang="ja-JP" altLang="en-US" sz="1200" dirty="0">
                        <a:latin typeface="HGｺﾞｼｯｸM" panose="020B0609000000000000" pitchFamily="49" charset="-128"/>
                        <a:ea typeface="HGｺﾞｼｯｸM" panose="020B0609000000000000" pitchFamily="49" charset="-128"/>
                      </a:endParaRPr>
                    </a:p>
                  </a:txBody>
                  <a:tcPr>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82927"/>
                  </a:ext>
                </a:extLst>
              </a:tr>
              <a:tr h="591067">
                <a:tc v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kumimoji="1" lang="ja-JP" altLang="en-US" dirty="0" smtClean="0">
                        <a:latin typeface="HGｺﾞｼｯｸM" panose="020B0609000000000000" pitchFamily="49" charset="-128"/>
                        <a:ea typeface="HGｺﾞｼｯｸM" panose="020B0609000000000000" pitchFamily="49" charset="-128"/>
                      </a:endParaRPr>
                    </a:p>
                  </a:txBody>
                  <a:tcPr/>
                </a:tc>
                <a:tc>
                  <a:txBody>
                    <a:bodyPr/>
                    <a:lstStyle/>
                    <a:p>
                      <a:endParaRPr kumimoji="1" lang="ja-JP" altLang="en-US" dirty="0">
                        <a:latin typeface="HGｺﾞｼｯｸM" panose="020B0609000000000000" pitchFamily="49" charset="-128"/>
                        <a:ea typeface="HGｺﾞｼｯｸM" panose="020B0609000000000000" pitchFamily="49" charset="-128"/>
                      </a:endParaRPr>
                    </a:p>
                  </a:txBody>
                  <a:tcP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2453955478"/>
                  </a:ext>
                </a:extLst>
              </a:tr>
              <a:tr h="888832">
                <a:tc>
                  <a:txBody>
                    <a:bodyPr/>
                    <a:lstStyle/>
                    <a:p>
                      <a:pPr algn="l"/>
                      <a:r>
                        <a:rPr kumimoji="1" lang="ja-JP" altLang="en-US" dirty="0" smtClean="0">
                          <a:latin typeface="HGｺﾞｼｯｸM" panose="020B0609000000000000" pitchFamily="49" charset="-128"/>
                          <a:ea typeface="HGｺﾞｼｯｸM" panose="020B0609000000000000" pitchFamily="49" charset="-128"/>
                        </a:rPr>
                        <a:t>担当者連絡先</a:t>
                      </a:r>
                      <a:endParaRPr kumimoji="1" lang="ja-JP" altLang="en-US" dirty="0">
                        <a:latin typeface="HGｺﾞｼｯｸM" panose="020B0609000000000000" pitchFamily="49" charset="-128"/>
                        <a:ea typeface="HGｺﾞｼｯｸM" panose="020B0609000000000000" pitchFamily="49" charset="-128"/>
                      </a:endParaRPr>
                    </a:p>
                  </a:txBody>
                  <a:tcPr anchor="ctr"/>
                </a:tc>
                <a:tc>
                  <a:txBody>
                    <a:bodyPr/>
                    <a:lstStyle/>
                    <a:p>
                      <a:r>
                        <a:rPr kumimoji="1" lang="en-US" altLang="ja-JP" dirty="0" smtClean="0">
                          <a:latin typeface="HGｺﾞｼｯｸM" panose="020B0609000000000000" pitchFamily="49" charset="-128"/>
                          <a:ea typeface="HGｺﾞｼｯｸM" panose="020B0609000000000000" pitchFamily="49" charset="-128"/>
                        </a:rPr>
                        <a:t>TEL:</a:t>
                      </a:r>
                    </a:p>
                    <a:p>
                      <a:endParaRPr kumimoji="1" lang="en-US" altLang="ja-JP" dirty="0" smtClean="0">
                        <a:latin typeface="HGｺﾞｼｯｸM" panose="020B0609000000000000" pitchFamily="49" charset="-128"/>
                        <a:ea typeface="HGｺﾞｼｯｸM" panose="020B0609000000000000" pitchFamily="49" charset="-128"/>
                      </a:endParaRPr>
                    </a:p>
                    <a:p>
                      <a:r>
                        <a:rPr kumimoji="1" lang="en-US" altLang="ja-JP" dirty="0" smtClean="0">
                          <a:latin typeface="HGｺﾞｼｯｸM" panose="020B0609000000000000" pitchFamily="49" charset="-128"/>
                          <a:ea typeface="HGｺﾞｼｯｸM" panose="020B0609000000000000" pitchFamily="49" charset="-128"/>
                        </a:rPr>
                        <a:t>Mail:</a:t>
                      </a:r>
                    </a:p>
                  </a:txBody>
                  <a:tcPr/>
                </a:tc>
                <a:extLst>
                  <a:ext uri="{0D108BD9-81ED-4DB2-BD59-A6C34878D82A}">
                    <a16:rowId xmlns:a16="http://schemas.microsoft.com/office/drawing/2014/main" val="1032763710"/>
                  </a:ext>
                </a:extLst>
              </a:tr>
              <a:tr h="1276166">
                <a:tc>
                  <a:txBody>
                    <a:bodyPr/>
                    <a:lstStyle/>
                    <a:p>
                      <a:pPr algn="l">
                        <a:lnSpc>
                          <a:spcPct val="150000"/>
                        </a:lnSpc>
                      </a:pPr>
                      <a:r>
                        <a:rPr kumimoji="1" lang="ja-JP" altLang="en-US" dirty="0" smtClean="0">
                          <a:latin typeface="HGｺﾞｼｯｸM" panose="020B0609000000000000" pitchFamily="49" charset="-128"/>
                          <a:ea typeface="HGｺﾞｼｯｸM" panose="020B0609000000000000" pitchFamily="49" charset="-128"/>
                        </a:rPr>
                        <a:t>希望日程</a:t>
                      </a:r>
                      <a:endParaRPr kumimoji="1" lang="en-US" altLang="ja-JP" dirty="0" smtClean="0">
                        <a:latin typeface="HGｺﾞｼｯｸM" panose="020B0609000000000000" pitchFamily="49" charset="-128"/>
                        <a:ea typeface="HGｺﾞｼｯｸM" panose="020B0609000000000000" pitchFamily="49" charset="-128"/>
                      </a:endParaRPr>
                    </a:p>
                    <a:p>
                      <a:pPr algn="l"/>
                      <a:r>
                        <a:rPr kumimoji="1" lang="en-US" altLang="ja-JP" sz="1050" dirty="0" smtClean="0">
                          <a:latin typeface="HGｺﾞｼｯｸM" panose="020B0609000000000000" pitchFamily="49" charset="-128"/>
                          <a:ea typeface="HGｺﾞｼｯｸM" panose="020B0609000000000000" pitchFamily="49" charset="-128"/>
                        </a:rPr>
                        <a:t>※</a:t>
                      </a:r>
                      <a:r>
                        <a:rPr kumimoji="1" lang="ja-JP" altLang="en-US" sz="1050" dirty="0" smtClean="0">
                          <a:latin typeface="HGｺﾞｼｯｸM" panose="020B0609000000000000" pitchFamily="49" charset="-128"/>
                          <a:ea typeface="HGｺﾞｼｯｸM" panose="020B0609000000000000" pitchFamily="49" charset="-128"/>
                        </a:rPr>
                        <a:t>希望に沿えない場合もありますが、その際は相談の上決定させていただきます。</a:t>
                      </a:r>
                      <a:endParaRPr kumimoji="1" lang="ja-JP" altLang="en-US" dirty="0">
                        <a:latin typeface="HGｺﾞｼｯｸM" panose="020B0609000000000000" pitchFamily="49" charset="-128"/>
                        <a:ea typeface="HGｺﾞｼｯｸM" panose="020B0609000000000000" pitchFamily="49" charset="-128"/>
                      </a:endParaRPr>
                    </a:p>
                  </a:txBody>
                  <a:tcPr anchor="ctr"/>
                </a:tc>
                <a:tc>
                  <a:txBody>
                    <a:bodyPr/>
                    <a:lstStyle/>
                    <a:p>
                      <a:endParaRPr kumimoji="1" lang="ja-JP" altLang="en-US" dirty="0">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1008444334"/>
                  </a:ext>
                </a:extLst>
              </a:tr>
              <a:tr h="1705297">
                <a:tc>
                  <a:txBody>
                    <a:bodyPr/>
                    <a:lstStyle/>
                    <a:p>
                      <a:pPr algn="l"/>
                      <a:r>
                        <a:rPr kumimoji="1" lang="ja-JP" altLang="en-US" dirty="0" smtClean="0">
                          <a:latin typeface="HGｺﾞｼｯｸM" panose="020B0609000000000000" pitchFamily="49" charset="-128"/>
                          <a:ea typeface="HGｺﾞｼｯｸM" panose="020B0609000000000000" pitchFamily="49" charset="-128"/>
                        </a:rPr>
                        <a:t>希望内容</a:t>
                      </a:r>
                      <a:endParaRPr kumimoji="1" lang="en-US" altLang="ja-JP" dirty="0" smtClean="0">
                        <a:latin typeface="HGｺﾞｼｯｸM" panose="020B0609000000000000" pitchFamily="49" charset="-128"/>
                        <a:ea typeface="HGｺﾞｼｯｸM" panose="020B0609000000000000" pitchFamily="49" charset="-128"/>
                      </a:endParaRPr>
                    </a:p>
                    <a:p>
                      <a:pPr algn="l"/>
                      <a:r>
                        <a:rPr kumimoji="1" lang="en-US" altLang="ja-JP" sz="1050" dirty="0" smtClean="0">
                          <a:latin typeface="HGｺﾞｼｯｸM" panose="020B0609000000000000" pitchFamily="49" charset="-128"/>
                          <a:ea typeface="HGｺﾞｼｯｸM" panose="020B0609000000000000" pitchFamily="49" charset="-128"/>
                        </a:rPr>
                        <a:t>※</a:t>
                      </a:r>
                      <a:r>
                        <a:rPr kumimoji="1" lang="ja-JP" altLang="en-US" sz="1050" dirty="0" smtClean="0">
                          <a:latin typeface="HGｺﾞｼｯｸM" panose="020B0609000000000000" pitchFamily="49" charset="-128"/>
                          <a:ea typeface="HGｺﾞｼｯｸM" panose="020B0609000000000000" pitchFamily="49" charset="-128"/>
                        </a:rPr>
                        <a:t>講話のテーマや機材の希望があればお教えください</a:t>
                      </a:r>
                      <a:r>
                        <a:rPr kumimoji="1" lang="ja-JP" altLang="en-US" dirty="0" smtClean="0">
                          <a:latin typeface="HGｺﾞｼｯｸM" panose="020B0609000000000000" pitchFamily="49" charset="-128"/>
                          <a:ea typeface="HGｺﾞｼｯｸM" panose="020B0609000000000000" pitchFamily="49" charset="-128"/>
                        </a:rPr>
                        <a:t>。</a:t>
                      </a:r>
                      <a:endParaRPr kumimoji="1" lang="ja-JP" altLang="en-US" dirty="0">
                        <a:latin typeface="HGｺﾞｼｯｸM" panose="020B0609000000000000" pitchFamily="49" charset="-128"/>
                        <a:ea typeface="HGｺﾞｼｯｸM" panose="020B0609000000000000" pitchFamily="49" charset="-128"/>
                      </a:endParaRPr>
                    </a:p>
                  </a:txBody>
                  <a:tcPr anchor="ctr"/>
                </a:tc>
                <a:tc>
                  <a:txBody>
                    <a:bodyPr/>
                    <a:lstStyle/>
                    <a:p>
                      <a:endParaRPr kumimoji="1" lang="ja-JP" altLang="en-US" dirty="0">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423261338"/>
                  </a:ext>
                </a:extLst>
              </a:tr>
              <a:tr h="1051498">
                <a:tc>
                  <a:txBody>
                    <a:bodyPr/>
                    <a:lstStyle/>
                    <a:p>
                      <a:pPr algn="l"/>
                      <a:r>
                        <a:rPr kumimoji="1" lang="ja-JP" altLang="en-US" dirty="0" smtClean="0">
                          <a:latin typeface="HGｺﾞｼｯｸM" panose="020B0609000000000000" pitchFamily="49" charset="-128"/>
                          <a:ea typeface="HGｺﾞｼｯｸM" panose="020B0609000000000000" pitchFamily="49" charset="-128"/>
                        </a:rPr>
                        <a:t>備考</a:t>
                      </a:r>
                      <a:endParaRPr kumimoji="1" lang="ja-JP" altLang="en-US" dirty="0">
                        <a:latin typeface="HGｺﾞｼｯｸM" panose="020B0609000000000000" pitchFamily="49" charset="-128"/>
                        <a:ea typeface="HGｺﾞｼｯｸM" panose="020B0609000000000000" pitchFamily="49" charset="-128"/>
                      </a:endParaRPr>
                    </a:p>
                  </a:txBody>
                  <a:tcPr anchor="ctr"/>
                </a:tc>
                <a:tc>
                  <a:txBody>
                    <a:bodyPr/>
                    <a:lstStyle/>
                    <a:p>
                      <a:endParaRPr kumimoji="1" lang="ja-JP" altLang="en-US" dirty="0">
                        <a:latin typeface="HGｺﾞｼｯｸM" panose="020B0609000000000000" pitchFamily="49" charset="-128"/>
                        <a:ea typeface="HGｺﾞｼｯｸM" panose="020B0609000000000000" pitchFamily="49" charset="-128"/>
                      </a:endParaRPr>
                    </a:p>
                  </a:txBody>
                  <a:tcPr/>
                </a:tc>
                <a:extLst>
                  <a:ext uri="{0D108BD9-81ED-4DB2-BD59-A6C34878D82A}">
                    <a16:rowId xmlns:a16="http://schemas.microsoft.com/office/drawing/2014/main" val="846651951"/>
                  </a:ext>
                </a:extLst>
              </a:tr>
            </a:tbl>
          </a:graphicData>
        </a:graphic>
      </p:graphicFrame>
      <p:sp>
        <p:nvSpPr>
          <p:cNvPr id="5" name="テキスト ボックス 4"/>
          <p:cNvSpPr txBox="1"/>
          <p:nvPr/>
        </p:nvSpPr>
        <p:spPr>
          <a:xfrm>
            <a:off x="1637611" y="282678"/>
            <a:ext cx="4660827" cy="954107"/>
          </a:xfrm>
          <a:prstGeom prst="rect">
            <a:avLst/>
          </a:prstGeom>
          <a:noFill/>
        </p:spPr>
        <p:txBody>
          <a:bodyPr wrap="square" rtlCol="0">
            <a:spAutoFit/>
          </a:bodyPr>
          <a:lstStyle/>
          <a:p>
            <a:r>
              <a:rPr lang="ja-JP" altLang="en-US" sz="2800" dirty="0" smtClean="0">
                <a:latin typeface="HG明朝B" panose="02020809000000000000" pitchFamily="17" charset="-128"/>
                <a:ea typeface="HG明朝B" panose="02020809000000000000" pitchFamily="17" charset="-128"/>
                <a:cs typeface="メイリオ" panose="020B0604030504040204" pitchFamily="50" charset="-128"/>
              </a:rPr>
              <a:t>健康づくり教室</a:t>
            </a:r>
            <a:r>
              <a:rPr lang="en-US" altLang="ja-JP" sz="2800" dirty="0" smtClean="0">
                <a:latin typeface="HG明朝B" panose="02020809000000000000" pitchFamily="17" charset="-128"/>
                <a:ea typeface="HG明朝B" panose="02020809000000000000" pitchFamily="17" charset="-128"/>
                <a:cs typeface="メイリオ" panose="020B0604030504040204" pitchFamily="50" charset="-128"/>
              </a:rPr>
              <a:t>&amp;</a:t>
            </a:r>
            <a:r>
              <a:rPr lang="ja-JP" altLang="en-US" sz="2800" spc="-150" dirty="0">
                <a:latin typeface="HG明朝B" panose="02020809000000000000" pitchFamily="17" charset="-128"/>
                <a:ea typeface="HG明朝B" panose="02020809000000000000" pitchFamily="17" charset="-128"/>
                <a:cs typeface="メイリオ" panose="020B0604030504040204" pitchFamily="50" charset="-128"/>
              </a:rPr>
              <a:t>健康</a:t>
            </a:r>
            <a:r>
              <a:rPr lang="ja-JP" altLang="en-US" sz="2800" spc="-150" dirty="0" smtClean="0">
                <a:latin typeface="HG明朝B" panose="02020809000000000000" pitchFamily="17" charset="-128"/>
                <a:ea typeface="HG明朝B" panose="02020809000000000000" pitchFamily="17" charset="-128"/>
                <a:cs typeface="メイリオ" panose="020B0604030504040204" pitchFamily="50" charset="-128"/>
              </a:rPr>
              <a:t>測定会</a:t>
            </a:r>
            <a:endParaRPr lang="en-US" altLang="ja-JP" sz="2800" spc="-150" dirty="0" smtClean="0">
              <a:latin typeface="HG明朝B" panose="02020809000000000000" pitchFamily="17" charset="-128"/>
              <a:ea typeface="HG明朝B" panose="02020809000000000000" pitchFamily="17" charset="-128"/>
              <a:cs typeface="メイリオ" panose="020B0604030504040204" pitchFamily="50" charset="-128"/>
            </a:endParaRPr>
          </a:p>
          <a:p>
            <a:pPr algn="ctr"/>
            <a:r>
              <a:rPr lang="ja-JP" altLang="en-US" sz="2800" spc="-150" dirty="0" smtClean="0">
                <a:latin typeface="HG明朝B" panose="02020809000000000000" pitchFamily="17" charset="-128"/>
                <a:ea typeface="HG明朝B" panose="02020809000000000000" pitchFamily="17" charset="-128"/>
                <a:cs typeface="メイリオ" panose="020B0604030504040204" pitchFamily="50" charset="-128"/>
              </a:rPr>
              <a:t>申込書</a:t>
            </a:r>
            <a:endParaRPr lang="ja-JP" altLang="en-US" sz="2800" spc="-150" dirty="0">
              <a:latin typeface="HG明朝B" panose="02020809000000000000" pitchFamily="17" charset="-128"/>
              <a:ea typeface="HG明朝B" panose="02020809000000000000" pitchFamily="17" charset="-128"/>
              <a:cs typeface="メイリオ" panose="020B0604030504040204" pitchFamily="50" charset="-128"/>
            </a:endParaRPr>
          </a:p>
        </p:txBody>
      </p:sp>
      <p:sp>
        <p:nvSpPr>
          <p:cNvPr id="3" name="テキスト ボックス 2"/>
          <p:cNvSpPr txBox="1"/>
          <p:nvPr/>
        </p:nvSpPr>
        <p:spPr>
          <a:xfrm>
            <a:off x="1301071" y="1236785"/>
            <a:ext cx="5634161" cy="523220"/>
          </a:xfrm>
          <a:prstGeom prst="rect">
            <a:avLst/>
          </a:prstGeom>
          <a:noFill/>
        </p:spPr>
        <p:txBody>
          <a:bodyPr wrap="square" rtlCol="0">
            <a:spAutoFit/>
          </a:bodyPr>
          <a:lstStyle/>
          <a:p>
            <a:r>
              <a:rPr lang="ja-JP" altLang="en-US" sz="1400" dirty="0"/>
              <a:t>枠内</a:t>
            </a:r>
            <a:r>
              <a:rPr lang="ja-JP" altLang="en-US" sz="1400" dirty="0" smtClean="0"/>
              <a:t>に必要事項ご記入の上、</a:t>
            </a:r>
            <a:r>
              <a:rPr lang="en-US" altLang="ja-JP" sz="1400" dirty="0" smtClean="0"/>
              <a:t>FAX</a:t>
            </a:r>
            <a:r>
              <a:rPr lang="ja-JP" altLang="en-US" sz="1400" dirty="0" smtClean="0"/>
              <a:t>又はメールで申し込みください。</a:t>
            </a:r>
            <a:endParaRPr lang="en-US" altLang="ja-JP" sz="1400" dirty="0" smtClean="0"/>
          </a:p>
          <a:p>
            <a:r>
              <a:rPr lang="ja-JP" altLang="en-US" sz="1400" dirty="0" smtClean="0"/>
              <a:t>申込書受付後、こちらからご連絡します。</a:t>
            </a:r>
            <a:endParaRPr lang="en-US" altLang="ja-JP" sz="1400" dirty="0" smtClean="0"/>
          </a:p>
        </p:txBody>
      </p:sp>
    </p:spTree>
    <p:extLst>
      <p:ext uri="{BB962C8B-B14F-4D97-AF65-F5344CB8AC3E}">
        <p14:creationId xmlns:p14="http://schemas.microsoft.com/office/powerpoint/2010/main" val="10061291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876</TotalTime>
  <Words>594</Words>
  <Application>Microsoft Office PowerPoint</Application>
  <PresentationFormat>ユーザー設定</PresentationFormat>
  <Paragraphs>65</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HGPｺﾞｼｯｸM</vt:lpstr>
      <vt:lpstr>HGP創英角ﾎﾟｯﾌﾟ体</vt:lpstr>
      <vt:lpstr>HGｺﾞｼｯｸM</vt:lpstr>
      <vt:lpstr>HG明朝B</vt:lpstr>
      <vt:lpstr>Meiryo UI</vt:lpstr>
      <vt:lpstr>ＭＳ Ｐゴシック</vt:lpstr>
      <vt:lpstr>メイリオ</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inetuser</dc:creator>
  <cp:lastModifiedBy>東　美優</cp:lastModifiedBy>
  <cp:revision>50</cp:revision>
  <cp:lastPrinted>2025-04-01T01:53:38Z</cp:lastPrinted>
  <dcterms:created xsi:type="dcterms:W3CDTF">2015-03-09T04:28:51Z</dcterms:created>
  <dcterms:modified xsi:type="dcterms:W3CDTF">2025-04-03T06:25:07Z</dcterms:modified>
</cp:coreProperties>
</file>